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856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18411F21-1D53-4853-AE9A-39BAB72C987A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04" y="218130"/>
            <a:ext cx="12832320" cy="8959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50800" y="-1"/>
            <a:ext cx="13055601" cy="94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500">
                <a:latin typeface="LCR Frightful Frames "/>
                <a:ea typeface="LCR Frightful Frames "/>
                <a:cs typeface="LCR Frightful Frames "/>
                <a:sym typeface="LCR Frightful Frames "/>
              </a:defRPr>
            </a:lvl1pPr>
          </a:lstStyle>
          <a:p>
            <a:pPr lvl="0">
              <a:defRPr sz="1800"/>
            </a:pPr>
            <a:r>
              <a:rPr sz="18500"/>
              <a:t>A B C D E F G H I J K L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213823" y="-1"/>
            <a:ext cx="13055601" cy="974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300">
                <a:latin typeface="LCR Frightful Frames "/>
                <a:ea typeface="LCR Frightful Frames "/>
                <a:cs typeface="LCR Frightful Frames "/>
                <a:sym typeface="LCR Frightful Frames "/>
              </a:defRPr>
            </a:lvl1pPr>
          </a:lstStyle>
          <a:p>
            <a:pPr lvl="0">
              <a:defRPr sz="1800"/>
            </a:pPr>
            <a:r>
              <a:rPr sz="25300"/>
              <a:t>M n o p q r s t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0402767-4E40-4153-98FE-ADF9555A6CB8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646" y="133599"/>
            <a:ext cx="9316302" cy="9469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358BE970-544A-4EF1-A02D-7CBB4E9EACB7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670" y="238228"/>
            <a:ext cx="12855163" cy="9414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1DEEBD2A-4192-45FF-9DE5-F00D402209FC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2" y="-22622"/>
            <a:ext cx="13006609" cy="926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 rot="16200000" flipH="1">
            <a:off x="2322595" y="-1372996"/>
            <a:ext cx="8359671" cy="12469940"/>
            <a:chOff x="0" y="0"/>
            <a:chExt cx="8359670" cy="12469938"/>
          </a:xfrm>
        </p:grpSpPr>
        <p:pic>
          <p:nvPicPr>
            <p:cNvPr id="48" name="9937C36A-61AB-4297-B8A3-4DB2D4D8FC1D-L0-00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59671" cy="12469940"/>
            </a:xfrm>
            <a:prstGeom prst="rect">
              <a:avLst/>
            </a:prstGeom>
            <a:ln>
              <a:noFill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9" name="Shape 49"/>
            <p:cNvSpPr/>
            <p:nvPr/>
          </p:nvSpPr>
          <p:spPr>
            <a:xfrm>
              <a:off x="0" y="0"/>
              <a:ext cx="8359671" cy="1246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96" extrusionOk="0">
                  <a:moveTo>
                    <a:pt x="16399" y="2"/>
                  </a:moveTo>
                  <a:cubicBezTo>
                    <a:pt x="16134" y="-4"/>
                    <a:pt x="15863" y="5"/>
                    <a:pt x="15588" y="31"/>
                  </a:cubicBezTo>
                  <a:cubicBezTo>
                    <a:pt x="13856" y="297"/>
                    <a:pt x="12600" y="1356"/>
                    <a:pt x="12685" y="2590"/>
                  </a:cubicBezTo>
                  <a:cubicBezTo>
                    <a:pt x="11522" y="2973"/>
                    <a:pt x="9819" y="2608"/>
                    <a:pt x="8492" y="2737"/>
                  </a:cubicBezTo>
                  <a:cubicBezTo>
                    <a:pt x="7711" y="2376"/>
                    <a:pt x="8865" y="2620"/>
                    <a:pt x="8599" y="2297"/>
                  </a:cubicBezTo>
                  <a:cubicBezTo>
                    <a:pt x="8214" y="2329"/>
                    <a:pt x="6160" y="1690"/>
                    <a:pt x="7632" y="1566"/>
                  </a:cubicBezTo>
                  <a:cubicBezTo>
                    <a:pt x="8068" y="1134"/>
                    <a:pt x="6126" y="1536"/>
                    <a:pt x="6450" y="908"/>
                  </a:cubicBezTo>
                  <a:cubicBezTo>
                    <a:pt x="4932" y="1130"/>
                    <a:pt x="3484" y="1543"/>
                    <a:pt x="2472" y="2371"/>
                  </a:cubicBezTo>
                  <a:cubicBezTo>
                    <a:pt x="1880" y="3101"/>
                    <a:pt x="537" y="4484"/>
                    <a:pt x="1935" y="5148"/>
                  </a:cubicBezTo>
                  <a:cubicBezTo>
                    <a:pt x="1365" y="6612"/>
                    <a:pt x="-200" y="8119"/>
                    <a:pt x="644" y="9754"/>
                  </a:cubicBezTo>
                  <a:cubicBezTo>
                    <a:pt x="1284" y="9554"/>
                    <a:pt x="1545" y="8788"/>
                    <a:pt x="2149" y="8438"/>
                  </a:cubicBezTo>
                  <a:cubicBezTo>
                    <a:pt x="2910" y="7261"/>
                    <a:pt x="2425" y="8865"/>
                    <a:pt x="2579" y="8950"/>
                  </a:cubicBezTo>
                  <a:cubicBezTo>
                    <a:pt x="3460" y="9021"/>
                    <a:pt x="3662" y="8377"/>
                    <a:pt x="3869" y="7999"/>
                  </a:cubicBezTo>
                  <a:cubicBezTo>
                    <a:pt x="4405" y="7767"/>
                    <a:pt x="4247" y="6699"/>
                    <a:pt x="4944" y="6757"/>
                  </a:cubicBezTo>
                  <a:cubicBezTo>
                    <a:pt x="5758" y="7714"/>
                    <a:pt x="6358" y="8802"/>
                    <a:pt x="7309" y="9681"/>
                  </a:cubicBezTo>
                  <a:cubicBezTo>
                    <a:pt x="7504" y="10494"/>
                    <a:pt x="9088" y="9624"/>
                    <a:pt x="9352" y="10558"/>
                  </a:cubicBezTo>
                  <a:cubicBezTo>
                    <a:pt x="10666" y="10976"/>
                    <a:pt x="9642" y="10529"/>
                    <a:pt x="9782" y="10265"/>
                  </a:cubicBezTo>
                  <a:cubicBezTo>
                    <a:pt x="12413" y="11040"/>
                    <a:pt x="15348" y="10436"/>
                    <a:pt x="17845" y="9754"/>
                  </a:cubicBezTo>
                  <a:cubicBezTo>
                    <a:pt x="19303" y="8992"/>
                    <a:pt x="18501" y="10320"/>
                    <a:pt x="18813" y="10631"/>
                  </a:cubicBezTo>
                  <a:cubicBezTo>
                    <a:pt x="19101" y="11322"/>
                    <a:pt x="17229" y="11549"/>
                    <a:pt x="16877" y="11070"/>
                  </a:cubicBezTo>
                  <a:cubicBezTo>
                    <a:pt x="15522" y="11161"/>
                    <a:pt x="14064" y="10268"/>
                    <a:pt x="12900" y="11070"/>
                  </a:cubicBezTo>
                  <a:lnTo>
                    <a:pt x="0" y="11143"/>
                  </a:lnTo>
                  <a:lnTo>
                    <a:pt x="0" y="21596"/>
                  </a:lnTo>
                  <a:lnTo>
                    <a:pt x="20962" y="21596"/>
                  </a:lnTo>
                  <a:lnTo>
                    <a:pt x="20962" y="12093"/>
                  </a:lnTo>
                  <a:cubicBezTo>
                    <a:pt x="21400" y="11015"/>
                    <a:pt x="21361" y="9767"/>
                    <a:pt x="21070" y="8658"/>
                  </a:cubicBezTo>
                  <a:cubicBezTo>
                    <a:pt x="20639" y="7129"/>
                    <a:pt x="19216" y="6074"/>
                    <a:pt x="17953" y="4930"/>
                  </a:cubicBezTo>
                  <a:cubicBezTo>
                    <a:pt x="19605" y="4473"/>
                    <a:pt x="20420" y="3286"/>
                    <a:pt x="20210" y="2079"/>
                  </a:cubicBezTo>
                  <a:cubicBezTo>
                    <a:pt x="19789" y="834"/>
                    <a:pt x="18254" y="41"/>
                    <a:pt x="16399" y="2"/>
                  </a:cubicBezTo>
                  <a:close/>
                  <a:moveTo>
                    <a:pt x="16278" y="259"/>
                  </a:moveTo>
                  <a:cubicBezTo>
                    <a:pt x="16546" y="258"/>
                    <a:pt x="16818" y="278"/>
                    <a:pt x="17092" y="323"/>
                  </a:cubicBezTo>
                  <a:cubicBezTo>
                    <a:pt x="19193" y="532"/>
                    <a:pt x="20074" y="1959"/>
                    <a:pt x="19780" y="3321"/>
                  </a:cubicBezTo>
                  <a:cubicBezTo>
                    <a:pt x="19234" y="3841"/>
                    <a:pt x="18749" y="4799"/>
                    <a:pt x="17522" y="4710"/>
                  </a:cubicBezTo>
                  <a:cubicBezTo>
                    <a:pt x="16400" y="3781"/>
                    <a:pt x="15171" y="2602"/>
                    <a:pt x="13114" y="2737"/>
                  </a:cubicBezTo>
                  <a:cubicBezTo>
                    <a:pt x="12772" y="1382"/>
                    <a:pt x="14401" y="272"/>
                    <a:pt x="16278" y="259"/>
                  </a:cubicBezTo>
                  <a:close/>
                  <a:moveTo>
                    <a:pt x="17756" y="11457"/>
                  </a:moveTo>
                  <a:cubicBezTo>
                    <a:pt x="18118" y="11456"/>
                    <a:pt x="18332" y="11548"/>
                    <a:pt x="18167" y="11874"/>
                  </a:cubicBezTo>
                  <a:cubicBezTo>
                    <a:pt x="17234" y="13157"/>
                    <a:pt x="15732" y="14279"/>
                    <a:pt x="13652" y="14798"/>
                  </a:cubicBezTo>
                  <a:cubicBezTo>
                    <a:pt x="13463" y="15529"/>
                    <a:pt x="17018" y="13984"/>
                    <a:pt x="15588" y="15163"/>
                  </a:cubicBezTo>
                  <a:cubicBezTo>
                    <a:pt x="14769" y="15866"/>
                    <a:pt x="17695" y="14828"/>
                    <a:pt x="15910" y="15894"/>
                  </a:cubicBezTo>
                  <a:cubicBezTo>
                    <a:pt x="16716" y="15765"/>
                    <a:pt x="17721" y="15362"/>
                    <a:pt x="18059" y="14944"/>
                  </a:cubicBezTo>
                  <a:cubicBezTo>
                    <a:pt x="19180" y="13799"/>
                    <a:pt x="18481" y="15298"/>
                    <a:pt x="18705" y="15456"/>
                  </a:cubicBezTo>
                  <a:cubicBezTo>
                    <a:pt x="19569" y="15145"/>
                    <a:pt x="19898" y="13925"/>
                    <a:pt x="20532" y="13409"/>
                  </a:cubicBezTo>
                  <a:lnTo>
                    <a:pt x="20640" y="21230"/>
                  </a:lnTo>
                  <a:lnTo>
                    <a:pt x="429" y="21304"/>
                  </a:lnTo>
                  <a:lnTo>
                    <a:pt x="322" y="11508"/>
                  </a:lnTo>
                  <a:lnTo>
                    <a:pt x="11717" y="11508"/>
                  </a:lnTo>
                  <a:cubicBezTo>
                    <a:pt x="12129" y="11755"/>
                    <a:pt x="11253" y="11811"/>
                    <a:pt x="11395" y="12093"/>
                  </a:cubicBezTo>
                  <a:cubicBezTo>
                    <a:pt x="12546" y="11416"/>
                    <a:pt x="12651" y="11815"/>
                    <a:pt x="11933" y="12458"/>
                  </a:cubicBezTo>
                  <a:cubicBezTo>
                    <a:pt x="12837" y="12548"/>
                    <a:pt x="13323" y="11754"/>
                    <a:pt x="14190" y="11655"/>
                  </a:cubicBezTo>
                  <a:cubicBezTo>
                    <a:pt x="15532" y="11335"/>
                    <a:pt x="13904" y="12315"/>
                    <a:pt x="14190" y="12458"/>
                  </a:cubicBezTo>
                  <a:cubicBezTo>
                    <a:pt x="14728" y="12126"/>
                    <a:pt x="15366" y="11980"/>
                    <a:pt x="15802" y="11581"/>
                  </a:cubicBezTo>
                  <a:cubicBezTo>
                    <a:pt x="16141" y="11716"/>
                    <a:pt x="17153" y="11458"/>
                    <a:pt x="17756" y="11457"/>
                  </a:cubicBezTo>
                  <a:close/>
                </a:path>
              </a:pathLst>
            </a:custGeom>
            <a:ln w="25400" cap="flat">
              <a:solidFill>
                <a:srgbClr val="F3F7F5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E30A8523-9C37-4B1E-828F-0F9694BB6B99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2389011" y="-1457252"/>
            <a:ext cx="8546437" cy="12218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5FC74AC-1C91-4CB4-BF7B-6A795FFC8B61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383359" y="-572309"/>
            <a:ext cx="6119019" cy="1125577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 rot="15208610">
            <a:off x="3821642" y="3214077"/>
            <a:ext cx="449206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500">
                <a:latin typeface="Zombie Holocaust"/>
                <a:ea typeface="Zombie Holocaust"/>
                <a:cs typeface="Zombie Holocaust"/>
                <a:sym typeface="Zombie Holocaust"/>
              </a:rPr>
              <a:t>BOO</a:t>
            </a:r>
            <a:r>
              <a:rPr sz="23500">
                <a:latin typeface="Zapf Dingbats"/>
                <a:ea typeface="Zapf Dingbats"/>
                <a:cs typeface="Zapf Dingbats"/>
                <a:sym typeface="Zapf Dingbats"/>
              </a:rPr>
              <a:t>!</a:t>
            </a:r>
          </a:p>
        </p:txBody>
      </p:sp>
      <p:pic>
        <p:nvPicPr>
          <p:cNvPr id="56" name="EE725BB2-E655-4507-9D68-DA17DC83F464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1771925" y="396703"/>
            <a:ext cx="977488" cy="691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443CD317-878D-4C3F-8176-1522444A0194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8" y="267771"/>
            <a:ext cx="12774258" cy="927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686B4AB-A11B-4067-B6DA-2CB7ECC6CEE9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529" y="227012"/>
            <a:ext cx="9922925" cy="9526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PresentationFormat>Personalizado</PresentationFormat>
  <Paragraphs>3</Paragraphs>
  <Slides>11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White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mcarmen perez</cp:lastModifiedBy>
  <cp:revision>1</cp:revision>
  <dcterms:created xsi:type="dcterms:W3CDTF">2014-10-28T10:44:00Z</dcterms:created>
  <dcterms:modified xsi:type="dcterms:W3CDTF">2014-10-28T10:44:26Z</dcterms:modified>
</cp:coreProperties>
</file>