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13004800" cy="9753600"/>
  <p:notesSz cx="6858000" cy="9144000"/>
  <p:defaultTextStyle>
    <a:lvl1pPr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indent="228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indent="457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indent="685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indent="9144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indent="11430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indent="1371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indent="1600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indent="1828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AC9C88"/>
              </a:solidFill>
              <a:prstDash val="solid"/>
              <a:miter lim="400000"/>
            </a:ln>
          </a:left>
          <a:right>
            <a:ln w="127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solidFill>
                <a:srgbClr val="AC9C88"/>
              </a:solidFill>
              <a:prstDash val="solid"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8F2817"/>
              </a:solidFill>
              <a:prstDash val="solid"/>
              <a:miter lim="400000"/>
            </a:ln>
          </a:right>
          <a:top>
            <a:ln w="12700" cap="flat">
              <a:solidFill>
                <a:srgbClr val="8F2817"/>
              </a:solidFill>
              <a:prstDash val="solid"/>
              <a:miter lim="400000"/>
            </a:ln>
          </a:top>
          <a:bottom>
            <a:ln w="127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solidFill>
                <a:srgbClr val="8F2817"/>
              </a:solidFill>
              <a:prstDash val="solid"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878889"/>
              </a:solidFill>
              <a:prstDash val="solid"/>
              <a:miter lim="400000"/>
            </a:ln>
          </a:left>
          <a:right>
            <a:ln w="12700" cap="flat">
              <a:solidFill>
                <a:srgbClr val="878889"/>
              </a:solidFill>
              <a:prstDash val="solid"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solidFill>
                <a:srgbClr val="878889"/>
              </a:solidFill>
              <a:prstDash val="solid"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8F2817"/>
              </a:solidFill>
              <a:prstDash val="solid"/>
              <a:miter lim="400000"/>
            </a:ln>
          </a:left>
          <a:right>
            <a:ln w="12700" cap="flat">
              <a:solidFill>
                <a:srgbClr val="8F2817"/>
              </a:solidFill>
              <a:prstDash val="solid"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solidFill>
                <a:srgbClr val="8F2817"/>
              </a:solidFill>
              <a:prstDash val="solid"/>
              <a:miter lim="400000"/>
            </a:ln>
          </a:insideV>
        </a:tcBdr>
        <a:fill>
          <a:solidFill>
            <a:srgbClr val="B8341D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y subtítu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Texto del título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Nivel de texto 1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Nivel de texto 2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Nivel de texto 3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Nivel de texto 4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n blanco - Alt.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n blanco - Alt.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(horizontal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Texto del título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Nivel de texto 1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Nivel de texto 2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Nivel de texto 3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Nivel de texto 4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(centro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Texto del título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(vertical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3"/>
          </a:xfrm>
          <a:prstGeom prst="rect">
            <a:avLst/>
          </a:prstGeom>
        </p:spPr>
      </p:pic>
      <p:sp>
        <p:nvSpPr>
          <p:cNvPr id="19" name="Shape 19"/>
          <p:cNvSpPr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Texto del título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Nivel de texto 1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Nivel de texto 2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Nivel de texto 3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Nivel de texto 4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Texto del título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Texto del título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Nivel de texto 1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Nivel de texto 2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Nivel de texto 3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Nivel de texto 4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Texto del título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Nivel de texto 1</a:t>
            </a:r>
            <a:endParaRPr sz="26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Nivel de texto 2</a:t>
            </a:r>
            <a:endParaRPr sz="26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Nivel de texto 3</a:t>
            </a:r>
            <a:endParaRPr sz="26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Nivel de texto 4</a:t>
            </a:r>
            <a:endParaRPr sz="26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Nivel de texto 1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Nivel de texto 2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Nivel de texto 3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Nivel de texto 4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(3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4" name="Shape 4"/>
          <p:cNvSpPr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Texto del título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4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Nivel de texto 1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Nivel de texto 2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Nivel de texto 3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Nivel de texto 4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Nivel de texto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transition spd="med" advClick="1"/>
  <p:txStyles>
    <p:titleStyle>
      <a:lvl1pPr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1pPr>
      <a:lvl2pPr indent="228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2pPr>
      <a:lvl3pPr indent="457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3pPr>
      <a:lvl4pPr indent="685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4pPr>
      <a:lvl5pPr indent="9144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5pPr>
      <a:lvl6pPr indent="11430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6pPr>
      <a:lvl7pPr indent="1371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7pPr>
      <a:lvl8pPr indent="1600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8pPr>
      <a:lvl9pPr indent="1828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9pPr>
    </p:titleStyle>
    <p:bodyStyle>
      <a:lvl1pPr marL="6223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ulapt.org" TargetMode="External"/><Relationship Id="rId3" Type="http://schemas.openxmlformats.org/officeDocument/2006/relationships/image" Target="../media/image4.jpeg"/><Relationship Id="rId4" Type="http://schemas.openxmlformats.org/officeDocument/2006/relationships/image" Target="../media/image5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9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9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10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1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6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10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10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5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5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5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6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6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6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6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1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1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1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1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7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7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7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7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8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8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6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8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8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ulapt.org" TargetMode="External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aulapt.org" TargetMode="External"/><Relationship Id="rId4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1188720" y="570154"/>
            <a:ext cx="10464800" cy="2997201"/>
          </a:xfrm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Ejercicios de cierre visual.</a:t>
            </a:r>
            <a:endParaRPr sz="380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LOS BOMBEROS</a:t>
            </a:r>
            <a:endParaRPr sz="380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2400" u="sng">
                <a:solidFill>
                  <a:srgbClr val="EEEEEE"/>
                </a:solidFill>
                <a:hlinkClick r:id="rId2" invalidUrl="" action="" tgtFrame="" tooltip="" history="1" highlightClick="0" endSnd="0"/>
              </a:rPr>
              <a:t>aulapt.org</a:t>
            </a:r>
          </a:p>
        </p:txBody>
      </p:sp>
      <p:pic>
        <p:nvPicPr>
          <p:cNvPr id="42" name="IMG_163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2491" y="6489079"/>
            <a:ext cx="2494392" cy="17634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" name="Group 45"/>
          <p:cNvGrpSpPr/>
          <p:nvPr/>
        </p:nvGrpSpPr>
        <p:grpSpPr>
          <a:xfrm>
            <a:off x="1225098" y="4343627"/>
            <a:ext cx="10554604" cy="1369180"/>
            <a:chOff x="-44901" y="-44901"/>
            <a:chExt cx="10554602" cy="1369178"/>
          </a:xfrm>
        </p:grpSpPr>
        <p:sp>
          <p:nvSpPr>
            <p:cNvPr id="44" name="Shape 44"/>
            <p:cNvSpPr/>
            <p:nvPr/>
          </p:nvSpPr>
          <p:spPr>
            <a:xfrm>
              <a:off x="0" y="0"/>
              <a:ext cx="10464800" cy="1279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000">
                  <a:effectLst>
                    <a:outerShdw sx="100000" sy="100000" kx="0" ky="0" algn="b" rotWithShape="0" blurRad="25400" dist="25400" dir="2388334">
                      <a:srgbClr val="000000">
                        <a:alpha val="79310"/>
                      </a:srgbClr>
                    </a:outerShdw>
                  </a:effectLst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3000">
                  <a:solidFill>
                    <a:srgbClr val="EEEEEE"/>
                  </a:solidFill>
                  <a:effectLst>
                    <a:outerShdw sx="100000" sy="100000" kx="0" ky="0" algn="b" rotWithShape="0" blurRad="25400" dist="25400" dir="2388334">
                      <a:srgbClr val="000000">
                        <a:alpha val="79310"/>
                      </a:srgbClr>
                    </a:outerShdw>
                  </a:effectLst>
                </a:rPr>
                <a:t>VEO, VEO, ¿QUIÉN LO VE PRIMERO?</a:t>
              </a:r>
              <a:endParaRPr sz="30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endParaRPr>
            </a:p>
          </p:txBody>
        </p:sp>
        <p:pic>
          <p:nvPicPr>
            <p:cNvPr id="43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44902" y="-44902"/>
              <a:ext cx="10554604" cy="136918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81" name="Captura de pantalla 2014-07-28 22.37.39(2).png"/>
          <p:cNvPicPr/>
          <p:nvPr/>
        </p:nvPicPr>
        <p:blipFill>
          <a:blip r:embed="rId4">
            <a:extLst/>
          </a:blip>
          <a:srcRect l="0" t="88788" r="0" b="0"/>
          <a:stretch>
            <a:fillRect/>
          </a:stretch>
        </p:blipFill>
        <p:spPr>
          <a:xfrm>
            <a:off x="5171093" y="7381943"/>
            <a:ext cx="3556292" cy="589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85" name="Captura de pantalla 2014-07-28 22.37.39(2).png"/>
          <p:cNvPicPr/>
          <p:nvPr/>
        </p:nvPicPr>
        <p:blipFill>
          <a:blip r:embed="rId4">
            <a:extLst/>
          </a:blip>
          <a:srcRect l="0" t="76159" r="0" b="0"/>
          <a:stretch>
            <a:fillRect/>
          </a:stretch>
        </p:blipFill>
        <p:spPr>
          <a:xfrm>
            <a:off x="5171093" y="6717691"/>
            <a:ext cx="3556291" cy="1253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89" name="Captura de pantalla 2014-07-28 22.37.39(2).png"/>
          <p:cNvPicPr/>
          <p:nvPr/>
        </p:nvPicPr>
        <p:blipFill>
          <a:blip r:embed="rId4">
            <a:extLst/>
          </a:blip>
          <a:srcRect l="0" t="44219" r="0" b="0"/>
          <a:stretch>
            <a:fillRect/>
          </a:stretch>
        </p:blipFill>
        <p:spPr>
          <a:xfrm>
            <a:off x="5171093" y="5037781"/>
            <a:ext cx="3556291" cy="2933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93" name="Captura de pantalla 2014-07-28 22.37.39(2).png"/>
          <p:cNvPicPr/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5171093" y="2712048"/>
            <a:ext cx="3556291" cy="5259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97" name="Captura de pantalla 2014-07-28 22.37.39(4).png"/>
          <p:cNvPicPr/>
          <p:nvPr/>
        </p:nvPicPr>
        <p:blipFill>
          <a:blip r:embed="rId4">
            <a:extLst/>
          </a:blip>
          <a:srcRect l="89293" t="0" r="0" b="0"/>
          <a:stretch>
            <a:fillRect/>
          </a:stretch>
        </p:blipFill>
        <p:spPr>
          <a:xfrm>
            <a:off x="8743767" y="2889250"/>
            <a:ext cx="504759" cy="4760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01" name="Captura de pantalla 2014-07-28 22.37.39(4).png"/>
          <p:cNvPicPr/>
          <p:nvPr/>
        </p:nvPicPr>
        <p:blipFill>
          <a:blip r:embed="rId4">
            <a:extLst/>
          </a:blip>
          <a:srcRect l="47464" t="0" r="0" b="0"/>
          <a:stretch>
            <a:fillRect/>
          </a:stretch>
        </p:blipFill>
        <p:spPr>
          <a:xfrm>
            <a:off x="6771683" y="2889250"/>
            <a:ext cx="2476843" cy="4760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05" name="Captura de pantalla 2014-07-28 22.37.39(4).png"/>
          <p:cNvPicPr/>
          <p:nvPr/>
        </p:nvPicPr>
        <p:blipFill>
          <a:blip r:embed="rId4">
            <a:extLst/>
          </a:blip>
          <a:srcRect l="21786" t="0" r="0" b="0"/>
          <a:stretch>
            <a:fillRect/>
          </a:stretch>
        </p:blipFill>
        <p:spPr>
          <a:xfrm>
            <a:off x="5561064" y="2889250"/>
            <a:ext cx="3687462" cy="4760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09" name="Captura de pantalla 2014-07-28 22.37.39(4).png"/>
          <p:cNvPicPr/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4533900" y="2889250"/>
            <a:ext cx="4714626" cy="4760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13" name="Captura de pantalla 2014-07-28 22.37.39(3).png"/>
          <p:cNvPicPr/>
          <p:nvPr/>
        </p:nvPicPr>
        <p:blipFill>
          <a:blip r:embed="rId4">
            <a:extLst/>
          </a:blip>
          <a:srcRect l="49269" t="34384" r="17397" b="32281"/>
          <a:stretch>
            <a:fillRect/>
          </a:stretch>
        </p:blipFill>
        <p:spPr>
          <a:xfrm>
            <a:off x="5755696" y="4021732"/>
            <a:ext cx="2606635" cy="1710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17" name="Captura de pantalla 2014-07-28 22.37.39(3).png"/>
          <p:cNvPicPr/>
          <p:nvPr/>
        </p:nvPicPr>
        <p:blipFill>
          <a:blip r:embed="rId4">
            <a:extLst/>
          </a:blip>
          <a:srcRect l="49269" t="34384" r="9876" b="20615"/>
          <a:stretch>
            <a:fillRect/>
          </a:stretch>
        </p:blipFill>
        <p:spPr>
          <a:xfrm>
            <a:off x="5755696" y="4021732"/>
            <a:ext cx="3194784" cy="2308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49" name="Captura de pantalla 2014-07-28 22.36.06.png"/>
          <p:cNvPicPr/>
          <p:nvPr/>
        </p:nvPicPr>
        <p:blipFill>
          <a:blip r:embed="rId4">
            <a:extLst/>
          </a:blip>
          <a:srcRect l="0" t="0" r="0" b="85276"/>
          <a:stretch>
            <a:fillRect/>
          </a:stretch>
        </p:blipFill>
        <p:spPr>
          <a:xfrm>
            <a:off x="3846381" y="2125236"/>
            <a:ext cx="5962574" cy="934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21" name="Captura de pantalla 2014-07-28 22.37.39(3).png"/>
          <p:cNvPicPr/>
          <p:nvPr/>
        </p:nvPicPr>
        <p:blipFill>
          <a:blip r:embed="rId4">
            <a:extLst/>
          </a:blip>
          <a:srcRect l="40093" t="11697" r="9876" b="20615"/>
          <a:stretch>
            <a:fillRect/>
          </a:stretch>
        </p:blipFill>
        <p:spPr>
          <a:xfrm>
            <a:off x="5038158" y="2857769"/>
            <a:ext cx="3912322" cy="3472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25" name="Captura de pantalla 2014-07-28 22.37.39(3).png"/>
          <p:cNvPicPr/>
          <p:nvPr/>
        </p:nvPicPr>
        <p:blipFill>
          <a:blip r:embed="rId4">
            <a:extLst/>
          </a:blip>
          <a:srcRect l="0" t="10692" r="1923" b="13850"/>
          <a:stretch>
            <a:fillRect/>
          </a:stretch>
        </p:blipFill>
        <p:spPr>
          <a:xfrm>
            <a:off x="1902893" y="2806189"/>
            <a:ext cx="7669472" cy="3871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29" name="camión.jpg"/>
          <p:cNvPicPr/>
          <p:nvPr/>
        </p:nvPicPr>
        <p:blipFill>
          <a:blip r:embed="rId4">
            <a:extLst/>
          </a:blip>
          <a:srcRect l="0" t="22785" r="0" b="73355"/>
          <a:stretch>
            <a:fillRect/>
          </a:stretch>
        </p:blipFill>
        <p:spPr>
          <a:xfrm>
            <a:off x="2057400" y="3494279"/>
            <a:ext cx="8890000" cy="1960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33" name="camión.jpg"/>
          <p:cNvPicPr/>
          <p:nvPr/>
        </p:nvPicPr>
        <p:blipFill>
          <a:blip r:embed="rId4">
            <a:extLst/>
          </a:blip>
          <a:srcRect l="0" t="22785" r="0" b="66983"/>
          <a:stretch>
            <a:fillRect/>
          </a:stretch>
        </p:blipFill>
        <p:spPr>
          <a:xfrm>
            <a:off x="2057400" y="3494279"/>
            <a:ext cx="8890000" cy="519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37" name="camión.jpg"/>
          <p:cNvPicPr/>
          <p:nvPr/>
        </p:nvPicPr>
        <p:blipFill>
          <a:blip r:embed="rId4">
            <a:extLst/>
          </a:blip>
          <a:srcRect l="0" t="22785" r="0" b="56713"/>
          <a:stretch>
            <a:fillRect/>
          </a:stretch>
        </p:blipFill>
        <p:spPr>
          <a:xfrm>
            <a:off x="2055972" y="3494279"/>
            <a:ext cx="8892856" cy="1041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camión.jpg"/>
          <p:cNvPicPr/>
          <p:nvPr/>
        </p:nvPicPr>
        <p:blipFill>
          <a:blip r:embed="rId4">
            <a:extLst/>
          </a:blip>
          <a:srcRect l="0" t="74970" r="0" b="194"/>
          <a:stretch>
            <a:fillRect/>
          </a:stretch>
        </p:blipFill>
        <p:spPr>
          <a:xfrm>
            <a:off x="2057400" y="6145288"/>
            <a:ext cx="8890001" cy="1261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42" name="camión.jpg"/>
          <p:cNvPicPr/>
          <p:nvPr/>
        </p:nvPicPr>
        <p:blipFill>
          <a:blip r:embed="rId4">
            <a:extLst/>
          </a:blip>
          <a:srcRect l="0" t="13646" r="0" b="9867"/>
          <a:stretch>
            <a:fillRect/>
          </a:stretch>
        </p:blipFill>
        <p:spPr>
          <a:xfrm>
            <a:off x="2055972" y="3029912"/>
            <a:ext cx="8892856" cy="3886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46" name="bombero-con-la-máscara-20619371.jpg"/>
          <p:cNvPicPr/>
          <p:nvPr/>
        </p:nvPicPr>
        <p:blipFill>
          <a:blip r:embed="rId4">
            <a:extLst/>
          </a:blip>
          <a:srcRect l="0" t="78861" r="0" b="0"/>
          <a:stretch>
            <a:fillRect/>
          </a:stretch>
        </p:blipFill>
        <p:spPr>
          <a:xfrm>
            <a:off x="4451349" y="6526215"/>
            <a:ext cx="4102101" cy="1208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50" name="bombero-con-la-máscara-20619371.jpg"/>
          <p:cNvPicPr/>
          <p:nvPr/>
        </p:nvPicPr>
        <p:blipFill>
          <a:blip r:embed="rId4">
            <a:extLst/>
          </a:blip>
          <a:srcRect l="0" t="71285" r="0" b="0"/>
          <a:stretch>
            <a:fillRect/>
          </a:stretch>
        </p:blipFill>
        <p:spPr>
          <a:xfrm>
            <a:off x="4451350" y="6093245"/>
            <a:ext cx="4102100" cy="1641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54" name="bombero-con-la-máscara-20619371.jpg"/>
          <p:cNvPicPr/>
          <p:nvPr/>
        </p:nvPicPr>
        <p:blipFill>
          <a:blip r:embed="rId4">
            <a:extLst/>
          </a:blip>
          <a:srcRect l="0" t="63645" r="0" b="0"/>
          <a:stretch>
            <a:fillRect/>
          </a:stretch>
        </p:blipFill>
        <p:spPr>
          <a:xfrm>
            <a:off x="4451350" y="5656618"/>
            <a:ext cx="4102100" cy="2077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58" name="bombero-con-la-máscara-2061937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51350" y="2019300"/>
            <a:ext cx="41021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53" name="Captura de pantalla 2014-07-28 22.36.06.png"/>
          <p:cNvPicPr/>
          <p:nvPr/>
        </p:nvPicPr>
        <p:blipFill>
          <a:blip r:embed="rId4">
            <a:extLst/>
          </a:blip>
          <a:srcRect l="0" t="0" r="0" b="66351"/>
          <a:stretch>
            <a:fillRect/>
          </a:stretch>
        </p:blipFill>
        <p:spPr>
          <a:xfrm>
            <a:off x="3846381" y="2125236"/>
            <a:ext cx="5962574" cy="2136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62" name="Captura de pantalla 2014-07-28 23.08.52.png"/>
          <p:cNvPicPr/>
          <p:nvPr/>
        </p:nvPicPr>
        <p:blipFill>
          <a:blip r:embed="rId4">
            <a:extLst/>
          </a:blip>
          <a:srcRect l="38879" t="44184" r="54864" b="38888"/>
          <a:stretch>
            <a:fillRect/>
          </a:stretch>
        </p:blipFill>
        <p:spPr>
          <a:xfrm>
            <a:off x="5302250" y="4842892"/>
            <a:ext cx="450448" cy="22056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66" name="Captura de pantalla 2014-07-28 23.08.52.png"/>
          <p:cNvPicPr/>
          <p:nvPr/>
        </p:nvPicPr>
        <p:blipFill>
          <a:blip r:embed="rId4">
            <a:extLst/>
          </a:blip>
          <a:srcRect l="38879" t="31038" r="53906" b="38888"/>
          <a:stretch>
            <a:fillRect/>
          </a:stretch>
        </p:blipFill>
        <p:spPr>
          <a:xfrm>
            <a:off x="5302250" y="3755204"/>
            <a:ext cx="436549" cy="3293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70" name="Captura de pantalla 2014-07-28 23.08.52.png"/>
          <p:cNvPicPr/>
          <p:nvPr/>
        </p:nvPicPr>
        <p:blipFill>
          <a:blip r:embed="rId4">
            <a:extLst/>
          </a:blip>
          <a:srcRect l="35696" t="10513" r="51191" b="38888"/>
          <a:stretch>
            <a:fillRect/>
          </a:stretch>
        </p:blipFill>
        <p:spPr>
          <a:xfrm>
            <a:off x="5065225" y="2134170"/>
            <a:ext cx="944164" cy="6592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74" name="Captura de pantalla 2014-07-28 23.08.52.png"/>
          <p:cNvPicPr/>
          <p:nvPr/>
        </p:nvPicPr>
        <p:blipFill>
          <a:blip r:embed="rId4">
            <a:extLst/>
          </a:blip>
          <a:srcRect l="10164" t="0" r="4059" b="0"/>
          <a:stretch>
            <a:fillRect/>
          </a:stretch>
        </p:blipFill>
        <p:spPr>
          <a:xfrm>
            <a:off x="4877593" y="1912586"/>
            <a:ext cx="3249661" cy="6855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78" name="escalera.jpg"/>
          <p:cNvPicPr/>
          <p:nvPr/>
        </p:nvPicPr>
        <p:blipFill>
          <a:blip r:embed="rId4">
            <a:extLst/>
          </a:blip>
          <a:srcRect l="0" t="0" r="0" b="93654"/>
          <a:stretch>
            <a:fillRect/>
          </a:stretch>
        </p:blipFill>
        <p:spPr>
          <a:xfrm>
            <a:off x="2506980" y="3301413"/>
            <a:ext cx="7160848" cy="199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82" name="escalera.jpg"/>
          <p:cNvPicPr/>
          <p:nvPr/>
        </p:nvPicPr>
        <p:blipFill>
          <a:blip r:embed="rId4">
            <a:extLst/>
          </a:blip>
          <a:srcRect l="0" t="0" r="0" b="91804"/>
          <a:stretch>
            <a:fillRect/>
          </a:stretch>
        </p:blipFill>
        <p:spPr>
          <a:xfrm>
            <a:off x="2506979" y="3301413"/>
            <a:ext cx="7160849" cy="258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86" name="escalera.jpg"/>
          <p:cNvPicPr/>
          <p:nvPr/>
        </p:nvPicPr>
        <p:blipFill>
          <a:blip r:embed="rId4">
            <a:extLst/>
          </a:blip>
          <a:srcRect l="0" t="0" r="0" b="91804"/>
          <a:stretch>
            <a:fillRect/>
          </a:stretch>
        </p:blipFill>
        <p:spPr>
          <a:xfrm>
            <a:off x="2506979" y="3301413"/>
            <a:ext cx="7160849" cy="258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escalera.jpg"/>
          <p:cNvPicPr/>
          <p:nvPr/>
        </p:nvPicPr>
        <p:blipFill>
          <a:blip r:embed="rId4">
            <a:extLst/>
          </a:blip>
          <a:srcRect l="0" t="21623" r="0" b="67569"/>
          <a:stretch>
            <a:fillRect/>
          </a:stretch>
        </p:blipFill>
        <p:spPr>
          <a:xfrm>
            <a:off x="2506979" y="3982728"/>
            <a:ext cx="7160849" cy="340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91" name="escalera.jpg"/>
          <p:cNvPicPr/>
          <p:nvPr/>
        </p:nvPicPr>
        <p:blipFill>
          <a:blip r:embed="rId4">
            <a:extLst/>
          </a:blip>
          <a:srcRect l="0" t="0" r="0" b="68564"/>
          <a:stretch>
            <a:fillRect/>
          </a:stretch>
        </p:blipFill>
        <p:spPr>
          <a:xfrm>
            <a:off x="2506979" y="3301413"/>
            <a:ext cx="7160849" cy="990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95" name="fuego.jpg"/>
          <p:cNvPicPr/>
          <p:nvPr/>
        </p:nvPicPr>
        <p:blipFill>
          <a:blip r:embed="rId4">
            <a:extLst/>
          </a:blip>
          <a:srcRect l="1892" t="0" r="91987" b="0"/>
          <a:stretch>
            <a:fillRect/>
          </a:stretch>
        </p:blipFill>
        <p:spPr>
          <a:xfrm>
            <a:off x="2202591" y="2316504"/>
            <a:ext cx="526163" cy="5732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99" name="fuego.jpg"/>
          <p:cNvPicPr/>
          <p:nvPr/>
        </p:nvPicPr>
        <p:blipFill>
          <a:blip r:embed="rId4">
            <a:extLst/>
          </a:blip>
          <a:srcRect l="1892" t="0" r="83482" b="0"/>
          <a:stretch>
            <a:fillRect/>
          </a:stretch>
        </p:blipFill>
        <p:spPr>
          <a:xfrm>
            <a:off x="2202591" y="1506859"/>
            <a:ext cx="1612609" cy="7351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57" name="Captura de pantalla 2014-07-28 22.36.06.png"/>
          <p:cNvPicPr/>
          <p:nvPr/>
        </p:nvPicPr>
        <p:blipFill>
          <a:blip r:embed="rId4">
            <a:extLst/>
          </a:blip>
          <a:srcRect l="0" t="0" r="0" b="49358"/>
          <a:stretch>
            <a:fillRect/>
          </a:stretch>
        </p:blipFill>
        <p:spPr>
          <a:xfrm>
            <a:off x="3846381" y="2125236"/>
            <a:ext cx="5962574" cy="3214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203" name="fuego.jpg"/>
          <p:cNvPicPr/>
          <p:nvPr/>
        </p:nvPicPr>
        <p:blipFill>
          <a:blip r:embed="rId4">
            <a:extLst/>
          </a:blip>
          <a:srcRect l="1892" t="0" r="75975" b="0"/>
          <a:stretch>
            <a:fillRect/>
          </a:stretch>
        </p:blipFill>
        <p:spPr>
          <a:xfrm>
            <a:off x="2202591" y="1506859"/>
            <a:ext cx="2440331" cy="7351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207" name="fuego.jpg"/>
          <p:cNvPicPr/>
          <p:nvPr/>
        </p:nvPicPr>
        <p:blipFill>
          <a:blip r:embed="rId4">
            <a:extLst/>
          </a:blip>
          <a:srcRect l="1892" t="0" r="37588" b="0"/>
          <a:stretch>
            <a:fillRect/>
          </a:stretch>
        </p:blipFill>
        <p:spPr>
          <a:xfrm>
            <a:off x="2202591" y="1506859"/>
            <a:ext cx="6673004" cy="7351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xfrm>
            <a:off x="1270000" y="1811020"/>
            <a:ext cx="10464801" cy="2997200"/>
          </a:xfrm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Ejercicios de cierre visual.</a:t>
            </a:r>
            <a:endParaRPr sz="380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LOS BOMBEROS</a:t>
            </a:r>
            <a:endParaRPr sz="380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lvl="0">
              <a:defRPr b="0" spc="0" sz="1800">
                <a:solidFill>
                  <a:srgbClr val="000000"/>
                </a:solidFill>
              </a:defRPr>
            </a:pPr>
            <a:endParaRPr sz="3000">
              <a:solidFill>
                <a:srgbClr val="EEEEEE"/>
              </a:solidFill>
              <a:effectLst>
                <a:outerShdw sx="100000" sy="100000" kx="0" ky="0" algn="b" rotWithShape="0" blurRad="25400" dist="25400" dir="2388334">
                  <a:srgbClr val="000000">
                    <a:alpha val="79310"/>
                  </a:srgbClr>
                </a:outerShdw>
              </a:effectLst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lvl="0">
              <a:defRPr b="0" spc="0" sz="1800">
                <a:solidFill>
                  <a:srgbClr val="000000"/>
                </a:solidFill>
              </a:defRPr>
            </a:pPr>
            <a:endParaRPr sz="3000">
              <a:solidFill>
                <a:srgbClr val="EEEEEE"/>
              </a:solidFill>
              <a:effectLst>
                <a:outerShdw sx="100000" sy="100000" kx="0" ky="0" algn="b" rotWithShape="0" blurRad="25400" dist="25400" dir="2388334">
                  <a:srgbClr val="000000">
                    <a:alpha val="79310"/>
                  </a:srgbClr>
                </a:outerShdw>
              </a:effectLst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sz="30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Mª Carmen Pérez</a:t>
            </a:r>
          </a:p>
        </p:txBody>
      </p:sp>
      <p:sp>
        <p:nvSpPr>
          <p:cNvPr id="210" name="Shape 210"/>
          <p:cNvSpPr/>
          <p:nvPr>
            <p:ph type="body" idx="1"/>
          </p:nvPr>
        </p:nvSpPr>
        <p:spPr>
          <a:xfrm>
            <a:off x="1270000" y="6024879"/>
            <a:ext cx="10464801" cy="2184401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2400" u="sng">
                <a:solidFill>
                  <a:srgbClr val="EEEEEE"/>
                </a:solidFill>
                <a:hlinkClick r:id="rId2" invalidUrl="" action="" tgtFrame="" tooltip="" history="1" highlightClick="0" endSnd="0"/>
              </a:rPr>
              <a:t>aulapt.org</a:t>
            </a:r>
          </a:p>
        </p:txBody>
      </p:sp>
      <p:pic>
        <p:nvPicPr>
          <p:cNvPr id="211" name="IMG_163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1691" y="6664237"/>
            <a:ext cx="2494392" cy="1763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61" name="Captura de pantalla 2014-07-28 22.36.06.png"/>
          <p:cNvPicPr/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3846381" y="2125236"/>
            <a:ext cx="5962574" cy="6347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65" name="Captura de pantalla 2014-07-28 22.52.49.png"/>
          <p:cNvPicPr/>
          <p:nvPr/>
        </p:nvPicPr>
        <p:blipFill>
          <a:blip r:embed="rId4">
            <a:extLst/>
          </a:blip>
          <a:srcRect l="33333" t="33333" r="33333" b="33333"/>
          <a:stretch>
            <a:fillRect/>
          </a:stretch>
        </p:blipFill>
        <p:spPr>
          <a:xfrm>
            <a:off x="4546782" y="1682750"/>
            <a:ext cx="4359263" cy="6388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69" name="Captura de pantalla 2014-07-28 22.52.49.png"/>
          <p:cNvPicPr/>
          <p:nvPr/>
        </p:nvPicPr>
        <p:blipFill>
          <a:blip r:embed="rId4">
            <a:extLst/>
          </a:blip>
          <a:srcRect l="27807" t="27807" r="27807" b="27807"/>
          <a:stretch>
            <a:fillRect/>
          </a:stretch>
        </p:blipFill>
        <p:spPr>
          <a:xfrm>
            <a:off x="4546782" y="1682750"/>
            <a:ext cx="4359263" cy="638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73" name="Captura de pantalla 2014-07-28 22.52.49.png"/>
          <p:cNvPicPr/>
          <p:nvPr/>
        </p:nvPicPr>
        <p:blipFill>
          <a:blip r:embed="rId4">
            <a:extLst/>
          </a:blip>
          <a:srcRect l="20053" t="20053" r="20053" b="20053"/>
          <a:stretch>
            <a:fillRect/>
          </a:stretch>
        </p:blipFill>
        <p:spPr>
          <a:xfrm>
            <a:off x="4546782" y="1682750"/>
            <a:ext cx="4359263" cy="638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G_16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56" y="465988"/>
            <a:ext cx="883239" cy="624411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3715425" y="385497"/>
            <a:ext cx="12717916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/>
              <a:t>                                                    </a:t>
            </a:r>
            <a:r>
              <a:rPr sz="2200" u="sng">
                <a:hlinkClick r:id="rId3" invalidUrl="" action="" tgtFrame="" tooltip="" history="1" highlightClick="0" endSnd="0"/>
              </a:rPr>
              <a:t>aulapt.org</a:t>
            </a:r>
          </a:p>
        </p:txBody>
      </p:sp>
      <p:pic>
        <p:nvPicPr>
          <p:cNvPr id="77" name="Captura de pantalla 2014-07-28 22.52.49.png"/>
          <p:cNvPicPr/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4546782" y="1682750"/>
            <a:ext cx="4359263" cy="638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Light"/>
        <a:ea typeface="Superclarendon Light"/>
        <a:cs typeface="Superclarendon Light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Light"/>
        <a:ea typeface="Superclarendon Light"/>
        <a:cs typeface="Superclarendon Light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