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Nivel de texto 1</a:t>
            </a:r>
            <a:endParaRPr sz="3200"/>
          </a:p>
          <a:p>
            <a:pPr lvl="1">
              <a:defRPr sz="1800"/>
            </a:pPr>
            <a:r>
              <a:rPr sz="3200"/>
              <a:t>Nivel de texto 2</a:t>
            </a:r>
            <a:endParaRPr sz="3200"/>
          </a:p>
          <a:p>
            <a:pPr lvl="2">
              <a:defRPr sz="1800"/>
            </a:pPr>
            <a:r>
              <a:rPr sz="3200"/>
              <a:t>Nivel de texto 3</a:t>
            </a:r>
            <a:endParaRPr sz="3200"/>
          </a:p>
          <a:p>
            <a:pPr lvl="3">
              <a:defRPr sz="1800"/>
            </a:pPr>
            <a:r>
              <a:rPr sz="3200"/>
              <a:t>Nivel de texto 4</a:t>
            </a:r>
            <a:endParaRPr sz="3200"/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Nivel de texto 1</a:t>
            </a:r>
            <a:endParaRPr sz="3200"/>
          </a:p>
          <a:p>
            <a:pPr lvl="1">
              <a:defRPr sz="1800"/>
            </a:pPr>
            <a:r>
              <a:rPr sz="3200"/>
              <a:t>Nivel de texto 2</a:t>
            </a:r>
            <a:endParaRPr sz="3200"/>
          </a:p>
          <a:p>
            <a:pPr lvl="2">
              <a:defRPr sz="1800"/>
            </a:pPr>
            <a:r>
              <a:rPr sz="3200"/>
              <a:t>Nivel de texto 3</a:t>
            </a:r>
            <a:endParaRPr sz="3200"/>
          </a:p>
          <a:p>
            <a:pPr lvl="3">
              <a:defRPr sz="1800"/>
            </a:pPr>
            <a:r>
              <a:rPr sz="3200"/>
              <a:t>Nivel de texto 4</a:t>
            </a:r>
            <a:endParaRPr sz="3200"/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Texto del título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Nivel de texto 1</a:t>
            </a:r>
            <a:endParaRPr sz="3200"/>
          </a:p>
          <a:p>
            <a:pPr lvl="1">
              <a:defRPr sz="1800"/>
            </a:pPr>
            <a:r>
              <a:rPr sz="3200"/>
              <a:t>Nivel de texto 2</a:t>
            </a:r>
            <a:endParaRPr sz="3200"/>
          </a:p>
          <a:p>
            <a:pPr lvl="2">
              <a:defRPr sz="1800"/>
            </a:pPr>
            <a:r>
              <a:rPr sz="3200"/>
              <a:t>Nivel de texto 3</a:t>
            </a:r>
            <a:endParaRPr sz="3200"/>
          </a:p>
          <a:p>
            <a:pPr lvl="3">
              <a:defRPr sz="1800"/>
            </a:pPr>
            <a:r>
              <a:rPr sz="3200"/>
              <a:t>Nivel de texto 4</a:t>
            </a:r>
            <a:endParaRPr sz="3200"/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Nivel de texto 1</a:t>
            </a:r>
            <a:endParaRPr sz="3600"/>
          </a:p>
          <a:p>
            <a:pPr lvl="1">
              <a:defRPr sz="1800"/>
            </a:pPr>
            <a:r>
              <a:rPr sz="3600"/>
              <a:t>Nivel de texto 2</a:t>
            </a:r>
            <a:endParaRPr sz="3600"/>
          </a:p>
          <a:p>
            <a:pPr lvl="2">
              <a:defRPr sz="1800"/>
            </a:pPr>
            <a:r>
              <a:rPr sz="3600"/>
              <a:t>Nivel de texto 3</a:t>
            </a:r>
            <a:endParaRPr sz="3600"/>
          </a:p>
          <a:p>
            <a:pPr lvl="3">
              <a:defRPr sz="1800"/>
            </a:pPr>
            <a:r>
              <a:rPr sz="3600"/>
              <a:t>Nivel de texto 4</a:t>
            </a:r>
            <a:endParaRPr sz="3600"/>
          </a:p>
          <a:p>
            <a:pPr lvl="4">
              <a:defRPr sz="1800"/>
            </a:pPr>
            <a:r>
              <a:rPr sz="3600"/>
              <a:t>Nivel de texto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Nivel de texto 1</a:t>
            </a:r>
            <a:endParaRPr sz="2800"/>
          </a:p>
          <a:p>
            <a:pPr lvl="1">
              <a:defRPr sz="1800"/>
            </a:pPr>
            <a:r>
              <a:rPr sz="2800"/>
              <a:t>Nivel de texto 2</a:t>
            </a:r>
            <a:endParaRPr sz="2800"/>
          </a:p>
          <a:p>
            <a:pPr lvl="2">
              <a:defRPr sz="1800"/>
            </a:pPr>
            <a:r>
              <a:rPr sz="2800"/>
              <a:t>Nivel de texto 3</a:t>
            </a:r>
            <a:endParaRPr sz="2800"/>
          </a:p>
          <a:p>
            <a:pPr lvl="3">
              <a:defRPr sz="1800"/>
            </a:pPr>
            <a:r>
              <a:rPr sz="2800"/>
              <a:t>Nivel de texto 4</a:t>
            </a:r>
            <a:endParaRPr sz="2800"/>
          </a:p>
          <a:p>
            <a:pPr lvl="4">
              <a:defRPr sz="1800"/>
            </a:pPr>
            <a:r>
              <a:rPr sz="2800"/>
              <a:t>Nivel de texto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Nivel de texto 1</a:t>
            </a:r>
            <a:endParaRPr sz="3600"/>
          </a:p>
          <a:p>
            <a:pPr lvl="1">
              <a:defRPr sz="1800"/>
            </a:pPr>
            <a:r>
              <a:rPr sz="3600"/>
              <a:t>Nivel de texto 2</a:t>
            </a:r>
            <a:endParaRPr sz="3600"/>
          </a:p>
          <a:p>
            <a:pPr lvl="2">
              <a:defRPr sz="1800"/>
            </a:pPr>
            <a:r>
              <a:rPr sz="3600"/>
              <a:t>Nivel de texto 3</a:t>
            </a:r>
            <a:endParaRPr sz="3600"/>
          </a:p>
          <a:p>
            <a:pPr lvl="3">
              <a:defRPr sz="1800"/>
            </a:pPr>
            <a:r>
              <a:rPr sz="3600"/>
              <a:t>Nivel de texto 4</a:t>
            </a:r>
            <a:endParaRPr sz="3600"/>
          </a:p>
          <a:p>
            <a:pPr lvl="4">
              <a:defRPr sz="1800"/>
            </a:pPr>
            <a:r>
              <a:rPr sz="3600"/>
              <a:t>Nivel de texto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Nivel de texto 1</a:t>
            </a:r>
            <a:endParaRPr sz="3600"/>
          </a:p>
          <a:p>
            <a:pPr lvl="1">
              <a:defRPr sz="1800"/>
            </a:pPr>
            <a:r>
              <a:rPr sz="3600"/>
              <a:t>Nivel de texto 2</a:t>
            </a:r>
            <a:endParaRPr sz="3600"/>
          </a:p>
          <a:p>
            <a:pPr lvl="2">
              <a:defRPr sz="1800"/>
            </a:pPr>
            <a:r>
              <a:rPr sz="3600"/>
              <a:t>Nivel de texto 3</a:t>
            </a:r>
            <a:endParaRPr sz="3600"/>
          </a:p>
          <a:p>
            <a:pPr lvl="3">
              <a:defRPr sz="1800"/>
            </a:pPr>
            <a:r>
              <a:rPr sz="3600"/>
              <a:t>Nivel de texto 4</a:t>
            </a:r>
            <a:endParaRPr sz="3600"/>
          </a:p>
          <a:p>
            <a:pPr lvl="4">
              <a:defRPr sz="1800"/>
            </a:pPr>
            <a:r>
              <a:rPr sz="3600"/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hyperlink" Target="http://aulapt.org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2782033" y="1247246"/>
            <a:ext cx="8337632" cy="8382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PLANTILLAS PARA ACTIVIDADES</a:t>
            </a: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E.INFANTIL / EDUCACIÓN ESPECIAL</a:t>
            </a:r>
          </a:p>
        </p:txBody>
      </p:sp>
      <p:pic>
        <p:nvPicPr>
          <p:cNvPr id="33" name="la foto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13519" y="2355375"/>
            <a:ext cx="6724272" cy="67242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" name="Group 36"/>
          <p:cNvGrpSpPr/>
          <p:nvPr/>
        </p:nvGrpSpPr>
        <p:grpSpPr>
          <a:xfrm>
            <a:off x="68224" y="99844"/>
            <a:ext cx="13167887" cy="877474"/>
            <a:chOff x="0" y="0"/>
            <a:chExt cx="13167886" cy="877472"/>
          </a:xfrm>
        </p:grpSpPr>
        <p:sp>
          <p:nvSpPr>
            <p:cNvPr id="34" name="Shape 34"/>
            <p:cNvSpPr/>
            <p:nvPr/>
          </p:nvSpPr>
          <p:spPr>
            <a:xfrm>
              <a:off x="0" y="0"/>
              <a:ext cx="13167887" cy="877473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pic>
          <p:nvPicPr>
            <p:cNvPr id="35" name="IMG_1633.jpe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4300" y="173888"/>
              <a:ext cx="883239" cy="624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7" name="Shape 37"/>
          <p:cNvSpPr/>
          <p:nvPr/>
        </p:nvSpPr>
        <p:spPr>
          <a:xfrm>
            <a:off x="10558013" y="214731"/>
            <a:ext cx="219776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5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5" invalidUrl="" action="" tgtFrame="" tooltip="" history="1" highlightClick="0" endSnd="0"/>
              </a:rPr>
              <a:t>aulapt.org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6"/>
          <p:cNvGrpSpPr/>
          <p:nvPr/>
        </p:nvGrpSpPr>
        <p:grpSpPr>
          <a:xfrm>
            <a:off x="68224" y="99844"/>
            <a:ext cx="13167887" cy="877474"/>
            <a:chOff x="0" y="0"/>
            <a:chExt cx="13167886" cy="877472"/>
          </a:xfrm>
        </p:grpSpPr>
        <p:sp>
          <p:nvSpPr>
            <p:cNvPr id="103" name="Shape 103"/>
            <p:cNvSpPr/>
            <p:nvPr/>
          </p:nvSpPr>
          <p:spPr>
            <a:xfrm>
              <a:off x="0" y="0"/>
              <a:ext cx="13167887" cy="877473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pic>
          <p:nvPicPr>
            <p:cNvPr id="104" name="IMG_1633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4300" y="173888"/>
              <a:ext cx="883239" cy="624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5" name="Shape 105"/>
            <p:cNvSpPr/>
            <p:nvPr/>
          </p:nvSpPr>
          <p:spPr>
            <a:xfrm>
              <a:off x="826046" y="173888"/>
              <a:ext cx="10848944" cy="5296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200"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 lvl="0">
                <a:defRPr sz="1800"/>
              </a:pPr>
              <a:r>
                <a:rPr sz="2200"/>
                <a:t>Nombre:                                                     Fecha:</a:t>
              </a:r>
            </a:p>
          </p:txBody>
        </p:sp>
      </p:grpSp>
      <p:graphicFrame>
        <p:nvGraphicFramePr>
          <p:cNvPr id="107" name="Table 107"/>
          <p:cNvGraphicFramePr/>
          <p:nvPr/>
        </p:nvGraphicFramePr>
        <p:xfrm>
          <a:off x="152887" y="1418889"/>
          <a:ext cx="1301434" cy="750306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63333"/>
              </a:tblGrid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08" name="Shape 108"/>
          <p:cNvSpPr/>
          <p:nvPr/>
        </p:nvSpPr>
        <p:spPr>
          <a:xfrm>
            <a:off x="8813917" y="9234716"/>
            <a:ext cx="326471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plantilla de actividades</a:t>
            </a:r>
          </a:p>
        </p:txBody>
      </p:sp>
      <p:graphicFrame>
        <p:nvGraphicFramePr>
          <p:cNvPr id="109" name="Table 109"/>
          <p:cNvGraphicFramePr/>
          <p:nvPr/>
        </p:nvGraphicFramePr>
        <p:xfrm>
          <a:off x="1719302" y="1444728"/>
          <a:ext cx="10945048" cy="745139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{2708684C-4D16-4618-839F-0558EEFCDFE6}</a:tableStyleId>
              </a:tblPr>
              <a:tblGrid>
                <a:gridCol w="1102942"/>
                <a:gridCol w="1102942"/>
                <a:gridCol w="1102942"/>
                <a:gridCol w="1102942"/>
                <a:gridCol w="1102942"/>
                <a:gridCol w="1102942"/>
                <a:gridCol w="1102942"/>
                <a:gridCol w="1102942"/>
                <a:gridCol w="1043518"/>
                <a:gridCol w="1043518"/>
              </a:tblGrid>
              <a:tr h="1482658"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8265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8265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8265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8265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14"/>
          <p:cNvGrpSpPr/>
          <p:nvPr/>
        </p:nvGrpSpPr>
        <p:grpSpPr>
          <a:xfrm>
            <a:off x="68224" y="99844"/>
            <a:ext cx="13167887" cy="877474"/>
            <a:chOff x="0" y="0"/>
            <a:chExt cx="13167886" cy="877472"/>
          </a:xfrm>
        </p:grpSpPr>
        <p:sp>
          <p:nvSpPr>
            <p:cNvPr id="111" name="Shape 111"/>
            <p:cNvSpPr/>
            <p:nvPr/>
          </p:nvSpPr>
          <p:spPr>
            <a:xfrm>
              <a:off x="0" y="0"/>
              <a:ext cx="13167887" cy="877473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pic>
          <p:nvPicPr>
            <p:cNvPr id="112" name="IMG_1633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4300" y="173888"/>
              <a:ext cx="883239" cy="624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3" name="Shape 113"/>
            <p:cNvSpPr/>
            <p:nvPr/>
          </p:nvSpPr>
          <p:spPr>
            <a:xfrm>
              <a:off x="826046" y="173888"/>
              <a:ext cx="10848944" cy="5296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200"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 lvl="0">
                <a:defRPr sz="1800"/>
              </a:pPr>
              <a:r>
                <a:rPr sz="2200"/>
                <a:t>Nombre:                                                     Fecha:</a:t>
              </a:r>
            </a:p>
          </p:txBody>
        </p:sp>
      </p:grpSp>
      <p:graphicFrame>
        <p:nvGraphicFramePr>
          <p:cNvPr id="115" name="Table 115"/>
          <p:cNvGraphicFramePr/>
          <p:nvPr/>
        </p:nvGraphicFramePr>
        <p:xfrm>
          <a:off x="1719302" y="1444728"/>
          <a:ext cx="10945048" cy="745139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{2708684C-4D16-4618-839F-0558EEFCDFE6}</a:tableStyleId>
              </a:tblPr>
              <a:tblGrid>
                <a:gridCol w="1102942"/>
                <a:gridCol w="1102942"/>
                <a:gridCol w="1102942"/>
                <a:gridCol w="1102942"/>
                <a:gridCol w="1102942"/>
                <a:gridCol w="1102942"/>
                <a:gridCol w="1102942"/>
                <a:gridCol w="1102942"/>
                <a:gridCol w="1043518"/>
                <a:gridCol w="1043518"/>
              </a:tblGrid>
              <a:tr h="1235548"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23554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23554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23554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23554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23554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16" name="Table 116"/>
          <p:cNvGraphicFramePr/>
          <p:nvPr/>
        </p:nvGraphicFramePr>
        <p:xfrm>
          <a:off x="152887" y="1418889"/>
          <a:ext cx="1301434" cy="750306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63333"/>
              </a:tblGrid>
              <a:tr h="1244161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244161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244161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244161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244161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244161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17" name="Shape 117"/>
          <p:cNvSpPr/>
          <p:nvPr/>
        </p:nvSpPr>
        <p:spPr>
          <a:xfrm>
            <a:off x="9169619" y="9234716"/>
            <a:ext cx="255331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plantilla de dados</a:t>
            </a:r>
          </a:p>
        </p:txBody>
      </p:sp>
    </p:spTree>
  </p:cSld>
  <p:clrMapOvr>
    <a:masterClrMapping/>
  </p:clrMapOvr>
  <p:transition spd="slow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2"/>
          <p:cNvGrpSpPr/>
          <p:nvPr/>
        </p:nvGrpSpPr>
        <p:grpSpPr>
          <a:xfrm>
            <a:off x="68224" y="99844"/>
            <a:ext cx="13167887" cy="877474"/>
            <a:chOff x="0" y="0"/>
            <a:chExt cx="13167886" cy="877472"/>
          </a:xfrm>
        </p:grpSpPr>
        <p:sp>
          <p:nvSpPr>
            <p:cNvPr id="39" name="Shape 39"/>
            <p:cNvSpPr/>
            <p:nvPr/>
          </p:nvSpPr>
          <p:spPr>
            <a:xfrm>
              <a:off x="0" y="0"/>
              <a:ext cx="13167887" cy="877473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pic>
          <p:nvPicPr>
            <p:cNvPr id="40" name="IMG_1633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4300" y="173888"/>
              <a:ext cx="883239" cy="624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" name="Shape 41"/>
            <p:cNvSpPr/>
            <p:nvPr/>
          </p:nvSpPr>
          <p:spPr>
            <a:xfrm>
              <a:off x="826046" y="173888"/>
              <a:ext cx="10848944" cy="5296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200"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 lvl="0">
                <a:defRPr sz="1800"/>
              </a:pPr>
              <a:r>
                <a:rPr sz="2200"/>
                <a:t>Nombre:                                                     Fecha:</a:t>
              </a:r>
            </a:p>
          </p:txBody>
        </p:sp>
      </p:grpSp>
      <p:graphicFrame>
        <p:nvGraphicFramePr>
          <p:cNvPr id="43" name="Table 43"/>
          <p:cNvGraphicFramePr/>
          <p:nvPr/>
        </p:nvGraphicFramePr>
        <p:xfrm>
          <a:off x="1719302" y="1444728"/>
          <a:ext cx="10945048" cy="745139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{2708684C-4D16-4618-839F-0558EEFCDFE6}</a:tableStyleId>
              </a:tblPr>
              <a:tblGrid>
                <a:gridCol w="1102942"/>
                <a:gridCol w="1102942"/>
                <a:gridCol w="1102942"/>
                <a:gridCol w="1102942"/>
                <a:gridCol w="1102942"/>
                <a:gridCol w="1102942"/>
                <a:gridCol w="1102942"/>
                <a:gridCol w="1102942"/>
                <a:gridCol w="1043518"/>
                <a:gridCol w="1043518"/>
              </a:tblGrid>
              <a:tr h="1482658"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8265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8265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8265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8265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44" name="Table 44"/>
          <p:cNvGraphicFramePr/>
          <p:nvPr/>
        </p:nvGraphicFramePr>
        <p:xfrm>
          <a:off x="152887" y="1418889"/>
          <a:ext cx="1301434" cy="750306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63333"/>
              </a:tblGrid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45" name="Shape 45"/>
          <p:cNvSpPr/>
          <p:nvPr/>
        </p:nvSpPr>
        <p:spPr>
          <a:xfrm>
            <a:off x="8220624" y="9234716"/>
            <a:ext cx="44513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plantilla contar objetos hasta 10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50"/>
          <p:cNvGrpSpPr/>
          <p:nvPr/>
        </p:nvGrpSpPr>
        <p:grpSpPr>
          <a:xfrm>
            <a:off x="68224" y="99844"/>
            <a:ext cx="13167887" cy="877474"/>
            <a:chOff x="0" y="0"/>
            <a:chExt cx="13167886" cy="877472"/>
          </a:xfrm>
        </p:grpSpPr>
        <p:sp>
          <p:nvSpPr>
            <p:cNvPr id="47" name="Shape 47"/>
            <p:cNvSpPr/>
            <p:nvPr/>
          </p:nvSpPr>
          <p:spPr>
            <a:xfrm>
              <a:off x="0" y="0"/>
              <a:ext cx="13167887" cy="877473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pic>
          <p:nvPicPr>
            <p:cNvPr id="48" name="IMG_1633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4300" y="173888"/>
              <a:ext cx="883239" cy="624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" name="Shape 49"/>
            <p:cNvSpPr/>
            <p:nvPr/>
          </p:nvSpPr>
          <p:spPr>
            <a:xfrm>
              <a:off x="826046" y="173888"/>
              <a:ext cx="10848944" cy="5296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200"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 lvl="0">
                <a:defRPr sz="1800"/>
              </a:pPr>
              <a:r>
                <a:rPr sz="2200"/>
                <a:t>Nombre:                                                     Fecha:</a:t>
              </a:r>
            </a:p>
          </p:txBody>
        </p:sp>
      </p:grpSp>
      <p:graphicFrame>
        <p:nvGraphicFramePr>
          <p:cNvPr id="51" name="Table 51"/>
          <p:cNvGraphicFramePr/>
          <p:nvPr/>
        </p:nvGraphicFramePr>
        <p:xfrm>
          <a:off x="152887" y="1418889"/>
          <a:ext cx="1301434" cy="750306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63333"/>
              </a:tblGrid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52" name="Shape 52"/>
          <p:cNvSpPr/>
          <p:nvPr/>
        </p:nvSpPr>
        <p:spPr>
          <a:xfrm>
            <a:off x="8220624" y="9234716"/>
            <a:ext cx="44513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plantilla contar objetos hasta 10</a:t>
            </a:r>
          </a:p>
        </p:txBody>
      </p:sp>
      <p:graphicFrame>
        <p:nvGraphicFramePr>
          <p:cNvPr id="53" name="Table 53"/>
          <p:cNvGraphicFramePr/>
          <p:nvPr/>
        </p:nvGraphicFramePr>
        <p:xfrm>
          <a:off x="1719302" y="1444728"/>
          <a:ext cx="10945048" cy="745139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{2708684C-4D16-4618-839F-0558EEFCDFE6}</a:tableStyleId>
              </a:tblPr>
              <a:tblGrid>
                <a:gridCol w="1102942"/>
                <a:gridCol w="1102942"/>
                <a:gridCol w="1102942"/>
                <a:gridCol w="1102942"/>
                <a:gridCol w="1102942"/>
                <a:gridCol w="1102942"/>
                <a:gridCol w="1102942"/>
                <a:gridCol w="1102942"/>
                <a:gridCol w="1043518"/>
                <a:gridCol w="1043518"/>
              </a:tblGrid>
              <a:tr h="1482658"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8265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8265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8265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8265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8"/>
          <p:cNvGrpSpPr/>
          <p:nvPr/>
        </p:nvGrpSpPr>
        <p:grpSpPr>
          <a:xfrm>
            <a:off x="68224" y="99844"/>
            <a:ext cx="13167887" cy="877474"/>
            <a:chOff x="0" y="0"/>
            <a:chExt cx="13167886" cy="877472"/>
          </a:xfrm>
        </p:grpSpPr>
        <p:sp>
          <p:nvSpPr>
            <p:cNvPr id="55" name="Shape 55"/>
            <p:cNvSpPr/>
            <p:nvPr/>
          </p:nvSpPr>
          <p:spPr>
            <a:xfrm>
              <a:off x="0" y="0"/>
              <a:ext cx="13167887" cy="877473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pic>
          <p:nvPicPr>
            <p:cNvPr id="56" name="IMG_1633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4300" y="173888"/>
              <a:ext cx="883239" cy="624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" name="Shape 57"/>
            <p:cNvSpPr/>
            <p:nvPr/>
          </p:nvSpPr>
          <p:spPr>
            <a:xfrm>
              <a:off x="826046" y="173888"/>
              <a:ext cx="10848944" cy="5296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200"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 lvl="0">
                <a:defRPr sz="1800"/>
              </a:pPr>
              <a:r>
                <a:rPr sz="2200"/>
                <a:t>Nombre:                                                     Fecha:</a:t>
              </a:r>
            </a:p>
          </p:txBody>
        </p:sp>
      </p:grpSp>
      <p:graphicFrame>
        <p:nvGraphicFramePr>
          <p:cNvPr id="59" name="Table 59"/>
          <p:cNvGraphicFramePr/>
          <p:nvPr/>
        </p:nvGraphicFramePr>
        <p:xfrm>
          <a:off x="152887" y="1418889"/>
          <a:ext cx="1301434" cy="750306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63333"/>
              </a:tblGrid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60" name="Shape 60"/>
          <p:cNvSpPr/>
          <p:nvPr/>
        </p:nvSpPr>
        <p:spPr>
          <a:xfrm>
            <a:off x="8220624" y="9234716"/>
            <a:ext cx="44513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plantilla contar objetos hasta 10</a:t>
            </a:r>
          </a:p>
        </p:txBody>
      </p:sp>
      <p:graphicFrame>
        <p:nvGraphicFramePr>
          <p:cNvPr id="61" name="Table 61"/>
          <p:cNvGraphicFramePr/>
          <p:nvPr/>
        </p:nvGraphicFramePr>
        <p:xfrm>
          <a:off x="1719302" y="1444728"/>
          <a:ext cx="10945048" cy="745139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{2708684C-4D16-4618-839F-0558EEFCDFE6}</a:tableStyleId>
              </a:tblPr>
              <a:tblGrid>
                <a:gridCol w="1102942"/>
                <a:gridCol w="1102942"/>
                <a:gridCol w="1102942"/>
                <a:gridCol w="1102942"/>
                <a:gridCol w="1102942"/>
                <a:gridCol w="1102942"/>
                <a:gridCol w="1102942"/>
                <a:gridCol w="1102942"/>
                <a:gridCol w="1043518"/>
                <a:gridCol w="1043518"/>
              </a:tblGrid>
              <a:tr h="1482658"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8265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8265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8265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8265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6"/>
          <p:cNvGrpSpPr/>
          <p:nvPr/>
        </p:nvGrpSpPr>
        <p:grpSpPr>
          <a:xfrm>
            <a:off x="68224" y="99844"/>
            <a:ext cx="13167887" cy="877474"/>
            <a:chOff x="0" y="0"/>
            <a:chExt cx="13167886" cy="877472"/>
          </a:xfrm>
        </p:grpSpPr>
        <p:sp>
          <p:nvSpPr>
            <p:cNvPr id="63" name="Shape 63"/>
            <p:cNvSpPr/>
            <p:nvPr/>
          </p:nvSpPr>
          <p:spPr>
            <a:xfrm>
              <a:off x="0" y="0"/>
              <a:ext cx="13167887" cy="877473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pic>
          <p:nvPicPr>
            <p:cNvPr id="64" name="IMG_1633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4300" y="173888"/>
              <a:ext cx="883239" cy="624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5" name="Shape 65"/>
            <p:cNvSpPr/>
            <p:nvPr/>
          </p:nvSpPr>
          <p:spPr>
            <a:xfrm>
              <a:off x="826046" y="173888"/>
              <a:ext cx="10848944" cy="5296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200"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 lvl="0">
                <a:defRPr sz="1800"/>
              </a:pPr>
              <a:r>
                <a:rPr sz="2200"/>
                <a:t>Nombre:                                                     Fecha:</a:t>
              </a:r>
            </a:p>
          </p:txBody>
        </p:sp>
      </p:grpSp>
      <p:graphicFrame>
        <p:nvGraphicFramePr>
          <p:cNvPr id="67" name="Table 67"/>
          <p:cNvGraphicFramePr/>
          <p:nvPr/>
        </p:nvGraphicFramePr>
        <p:xfrm>
          <a:off x="1719302" y="1444728"/>
          <a:ext cx="10945048" cy="745139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{2708684C-4D16-4618-839F-0558EEFCDFE6}</a:tableStyleId>
              </a:tblPr>
              <a:tblGrid>
                <a:gridCol w="1102942"/>
                <a:gridCol w="1102942"/>
                <a:gridCol w="1102942"/>
                <a:gridCol w="1102942"/>
                <a:gridCol w="1102942"/>
                <a:gridCol w="1102942"/>
                <a:gridCol w="1102942"/>
                <a:gridCol w="1102942"/>
                <a:gridCol w="1043518"/>
                <a:gridCol w="1043518"/>
              </a:tblGrid>
              <a:tr h="1482658"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8265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8265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8265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8265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68" name="Table 68"/>
          <p:cNvGraphicFramePr/>
          <p:nvPr/>
        </p:nvGraphicFramePr>
        <p:xfrm>
          <a:off x="152887" y="1418889"/>
          <a:ext cx="1301434" cy="750306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63333"/>
              </a:tblGrid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69" name="Shape 69"/>
          <p:cNvSpPr/>
          <p:nvPr/>
        </p:nvSpPr>
        <p:spPr>
          <a:xfrm>
            <a:off x="8864514" y="9234716"/>
            <a:ext cx="316352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plantilla de asociación</a:t>
            </a:r>
          </a:p>
        </p:txBody>
      </p:sp>
    </p:spTree>
  </p:cSld>
  <p:clrMapOvr>
    <a:masterClrMapping/>
  </p:clrMapOvr>
  <p:transition spd="slow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4"/>
          <p:cNvGrpSpPr/>
          <p:nvPr/>
        </p:nvGrpSpPr>
        <p:grpSpPr>
          <a:xfrm>
            <a:off x="68224" y="99844"/>
            <a:ext cx="13167887" cy="877474"/>
            <a:chOff x="0" y="0"/>
            <a:chExt cx="13167886" cy="877472"/>
          </a:xfrm>
        </p:grpSpPr>
        <p:sp>
          <p:nvSpPr>
            <p:cNvPr id="71" name="Shape 71"/>
            <p:cNvSpPr/>
            <p:nvPr/>
          </p:nvSpPr>
          <p:spPr>
            <a:xfrm>
              <a:off x="0" y="0"/>
              <a:ext cx="13167887" cy="877473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pic>
          <p:nvPicPr>
            <p:cNvPr id="72" name="IMG_1633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4300" y="173888"/>
              <a:ext cx="883239" cy="624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3" name="Shape 73"/>
            <p:cNvSpPr/>
            <p:nvPr/>
          </p:nvSpPr>
          <p:spPr>
            <a:xfrm>
              <a:off x="826046" y="173888"/>
              <a:ext cx="10848944" cy="5296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200"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 lvl="0">
                <a:defRPr sz="1800"/>
              </a:pPr>
              <a:r>
                <a:rPr sz="2200"/>
                <a:t>Nombre:                                                     Fecha:</a:t>
              </a:r>
            </a:p>
          </p:txBody>
        </p:sp>
      </p:grpSp>
      <p:graphicFrame>
        <p:nvGraphicFramePr>
          <p:cNvPr id="75" name="Table 75"/>
          <p:cNvGraphicFramePr/>
          <p:nvPr/>
        </p:nvGraphicFramePr>
        <p:xfrm>
          <a:off x="152887" y="1418889"/>
          <a:ext cx="1301434" cy="750306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63333"/>
              </a:tblGrid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76" name="Shape 76"/>
          <p:cNvSpPr/>
          <p:nvPr/>
        </p:nvSpPr>
        <p:spPr>
          <a:xfrm>
            <a:off x="8864514" y="9234716"/>
            <a:ext cx="316352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plantilla de asociación</a:t>
            </a:r>
          </a:p>
        </p:txBody>
      </p:sp>
      <p:graphicFrame>
        <p:nvGraphicFramePr>
          <p:cNvPr id="77" name="Table 77"/>
          <p:cNvGraphicFramePr/>
          <p:nvPr/>
        </p:nvGraphicFramePr>
        <p:xfrm>
          <a:off x="1719302" y="1444728"/>
          <a:ext cx="10945048" cy="745139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{2708684C-4D16-4618-839F-0558EEFCDFE6}</a:tableStyleId>
              </a:tblPr>
              <a:tblGrid>
                <a:gridCol w="1102942"/>
                <a:gridCol w="1102942"/>
                <a:gridCol w="1102942"/>
                <a:gridCol w="1102942"/>
                <a:gridCol w="1102942"/>
                <a:gridCol w="1102942"/>
                <a:gridCol w="1102942"/>
                <a:gridCol w="1102942"/>
                <a:gridCol w="1043518"/>
                <a:gridCol w="1043518"/>
              </a:tblGrid>
              <a:tr h="1482658"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8265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8265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8265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8265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2"/>
          <p:cNvGrpSpPr/>
          <p:nvPr/>
        </p:nvGrpSpPr>
        <p:grpSpPr>
          <a:xfrm>
            <a:off x="68224" y="99844"/>
            <a:ext cx="13167887" cy="877474"/>
            <a:chOff x="0" y="0"/>
            <a:chExt cx="13167886" cy="877472"/>
          </a:xfrm>
        </p:grpSpPr>
        <p:sp>
          <p:nvSpPr>
            <p:cNvPr id="79" name="Shape 79"/>
            <p:cNvSpPr/>
            <p:nvPr/>
          </p:nvSpPr>
          <p:spPr>
            <a:xfrm>
              <a:off x="0" y="0"/>
              <a:ext cx="13167887" cy="877473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pic>
          <p:nvPicPr>
            <p:cNvPr id="80" name="IMG_1633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4300" y="173888"/>
              <a:ext cx="883239" cy="624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1" name="Shape 81"/>
            <p:cNvSpPr/>
            <p:nvPr/>
          </p:nvSpPr>
          <p:spPr>
            <a:xfrm>
              <a:off x="826046" y="173888"/>
              <a:ext cx="10848944" cy="5296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200"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 lvl="0">
                <a:defRPr sz="1800"/>
              </a:pPr>
              <a:r>
                <a:rPr sz="2200"/>
                <a:t>Nombre:                                                     Fecha:</a:t>
              </a:r>
            </a:p>
          </p:txBody>
        </p:sp>
      </p:grpSp>
      <p:graphicFrame>
        <p:nvGraphicFramePr>
          <p:cNvPr id="83" name="Table 83"/>
          <p:cNvGraphicFramePr/>
          <p:nvPr/>
        </p:nvGraphicFramePr>
        <p:xfrm>
          <a:off x="152887" y="1418889"/>
          <a:ext cx="1301434" cy="750306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63333"/>
              </a:tblGrid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84" name="Shape 84"/>
          <p:cNvSpPr/>
          <p:nvPr/>
        </p:nvSpPr>
        <p:spPr>
          <a:xfrm>
            <a:off x="8864514" y="9234716"/>
            <a:ext cx="316352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plantilla de asociación</a:t>
            </a:r>
          </a:p>
        </p:txBody>
      </p:sp>
      <p:graphicFrame>
        <p:nvGraphicFramePr>
          <p:cNvPr id="85" name="Table 85"/>
          <p:cNvGraphicFramePr/>
          <p:nvPr/>
        </p:nvGraphicFramePr>
        <p:xfrm>
          <a:off x="1719302" y="1444728"/>
          <a:ext cx="10945048" cy="745139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{2708684C-4D16-4618-839F-0558EEFCDFE6}</a:tableStyleId>
              </a:tblPr>
              <a:tblGrid>
                <a:gridCol w="1102942"/>
                <a:gridCol w="1102942"/>
                <a:gridCol w="1102942"/>
                <a:gridCol w="1102942"/>
                <a:gridCol w="1102942"/>
                <a:gridCol w="1102942"/>
                <a:gridCol w="1102942"/>
                <a:gridCol w="1102942"/>
                <a:gridCol w="1043518"/>
                <a:gridCol w="1043518"/>
              </a:tblGrid>
              <a:tr h="1482658"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8265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8265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8265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8265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90"/>
          <p:cNvGrpSpPr/>
          <p:nvPr/>
        </p:nvGrpSpPr>
        <p:grpSpPr>
          <a:xfrm>
            <a:off x="68224" y="99844"/>
            <a:ext cx="13167887" cy="877474"/>
            <a:chOff x="0" y="0"/>
            <a:chExt cx="13167886" cy="877472"/>
          </a:xfrm>
        </p:grpSpPr>
        <p:sp>
          <p:nvSpPr>
            <p:cNvPr id="87" name="Shape 87"/>
            <p:cNvSpPr/>
            <p:nvPr/>
          </p:nvSpPr>
          <p:spPr>
            <a:xfrm>
              <a:off x="0" y="0"/>
              <a:ext cx="13167887" cy="877473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pic>
          <p:nvPicPr>
            <p:cNvPr id="88" name="IMG_1633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4300" y="173888"/>
              <a:ext cx="883239" cy="624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9" name="Shape 89"/>
            <p:cNvSpPr/>
            <p:nvPr/>
          </p:nvSpPr>
          <p:spPr>
            <a:xfrm>
              <a:off x="826046" y="173888"/>
              <a:ext cx="10848944" cy="5296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200"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 lvl="0">
                <a:defRPr sz="1800"/>
              </a:pPr>
              <a:r>
                <a:rPr sz="2200"/>
                <a:t>Nombre:                                                     Fecha:</a:t>
              </a:r>
            </a:p>
          </p:txBody>
        </p:sp>
      </p:grpSp>
      <p:graphicFrame>
        <p:nvGraphicFramePr>
          <p:cNvPr id="91" name="Table 91"/>
          <p:cNvGraphicFramePr/>
          <p:nvPr/>
        </p:nvGraphicFramePr>
        <p:xfrm>
          <a:off x="1719302" y="1444728"/>
          <a:ext cx="10945048" cy="745139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{2708684C-4D16-4618-839F-0558EEFCDFE6}</a:tableStyleId>
              </a:tblPr>
              <a:tblGrid>
                <a:gridCol w="1102942"/>
                <a:gridCol w="1102942"/>
                <a:gridCol w="1102942"/>
                <a:gridCol w="1102942"/>
                <a:gridCol w="1102942"/>
                <a:gridCol w="1102942"/>
                <a:gridCol w="1102942"/>
                <a:gridCol w="1102942"/>
                <a:gridCol w="1043518"/>
                <a:gridCol w="1043518"/>
              </a:tblGrid>
              <a:tr h="1482658"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8265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8265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8265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8265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92" name="Table 92"/>
          <p:cNvGraphicFramePr/>
          <p:nvPr/>
        </p:nvGraphicFramePr>
        <p:xfrm>
          <a:off x="152887" y="1418889"/>
          <a:ext cx="1301434" cy="750306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63333"/>
              </a:tblGrid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93" name="Shape 93"/>
          <p:cNvSpPr/>
          <p:nvPr/>
        </p:nvSpPr>
        <p:spPr>
          <a:xfrm>
            <a:off x="8813917" y="9234716"/>
            <a:ext cx="326471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plantilla de actividades</a:t>
            </a:r>
          </a:p>
        </p:txBody>
      </p:sp>
    </p:spTree>
  </p:cSld>
  <p:clrMapOvr>
    <a:masterClrMapping/>
  </p:clrMapOvr>
  <p:transition spd="slow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8"/>
          <p:cNvGrpSpPr/>
          <p:nvPr/>
        </p:nvGrpSpPr>
        <p:grpSpPr>
          <a:xfrm>
            <a:off x="68224" y="99844"/>
            <a:ext cx="13167887" cy="877474"/>
            <a:chOff x="0" y="0"/>
            <a:chExt cx="13167886" cy="877472"/>
          </a:xfrm>
        </p:grpSpPr>
        <p:sp>
          <p:nvSpPr>
            <p:cNvPr id="95" name="Shape 95"/>
            <p:cNvSpPr/>
            <p:nvPr/>
          </p:nvSpPr>
          <p:spPr>
            <a:xfrm>
              <a:off x="0" y="0"/>
              <a:ext cx="13167887" cy="877473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pic>
          <p:nvPicPr>
            <p:cNvPr id="96" name="IMG_1633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4300" y="173888"/>
              <a:ext cx="883239" cy="624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7" name="Shape 97"/>
            <p:cNvSpPr/>
            <p:nvPr/>
          </p:nvSpPr>
          <p:spPr>
            <a:xfrm>
              <a:off x="826046" y="173888"/>
              <a:ext cx="10848944" cy="5296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200"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 lvl="0">
                <a:defRPr sz="1800"/>
              </a:pPr>
              <a:r>
                <a:rPr sz="2200"/>
                <a:t>Nombre:                                                     Fecha:</a:t>
              </a:r>
            </a:p>
          </p:txBody>
        </p:sp>
      </p:grpSp>
      <p:graphicFrame>
        <p:nvGraphicFramePr>
          <p:cNvPr id="99" name="Table 99"/>
          <p:cNvGraphicFramePr/>
          <p:nvPr/>
        </p:nvGraphicFramePr>
        <p:xfrm>
          <a:off x="152887" y="1418889"/>
          <a:ext cx="1301434" cy="750306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1263333"/>
              </a:tblGrid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9299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00" name="Shape 100"/>
          <p:cNvSpPr/>
          <p:nvPr/>
        </p:nvSpPr>
        <p:spPr>
          <a:xfrm>
            <a:off x="8813917" y="9234716"/>
            <a:ext cx="326471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plantilla de actividades</a:t>
            </a:r>
          </a:p>
        </p:txBody>
      </p:sp>
      <p:graphicFrame>
        <p:nvGraphicFramePr>
          <p:cNvPr id="101" name="Table 101"/>
          <p:cNvGraphicFramePr/>
          <p:nvPr/>
        </p:nvGraphicFramePr>
        <p:xfrm>
          <a:off x="1719302" y="1444728"/>
          <a:ext cx="10945048" cy="745139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{2708684C-4D16-4618-839F-0558EEFCDFE6}</a:tableStyleId>
              </a:tblPr>
              <a:tblGrid>
                <a:gridCol w="1102942"/>
                <a:gridCol w="1102942"/>
                <a:gridCol w="1102942"/>
                <a:gridCol w="1102942"/>
                <a:gridCol w="1102942"/>
                <a:gridCol w="1102942"/>
                <a:gridCol w="1102942"/>
                <a:gridCol w="1102942"/>
                <a:gridCol w="1043518"/>
                <a:gridCol w="1043518"/>
              </a:tblGrid>
              <a:tr h="1482658"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8265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8265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8265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482658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