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ulapt.org" TargetMode="External"/><Relationship Id="rId3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ulapt.org" TargetMode="External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644418" y="893875"/>
            <a:ext cx="10464801" cy="2540001"/>
          </a:xfrm>
          <a:prstGeom prst="rect">
            <a:avLst/>
          </a:prstGeom>
        </p:spPr>
        <p:txBody>
          <a:bodyPr/>
          <a:lstStyle/>
          <a:p>
            <a:pPr lvl="0" defTabSz="333756">
              <a:defRPr sz="1800">
                <a:solidFill>
                  <a:srgbClr val="000000"/>
                </a:solidFill>
              </a:defRPr>
            </a:pPr>
            <a:r>
              <a:rPr sz="5256">
                <a:solidFill>
                  <a:srgbClr val="FFFFFF"/>
                </a:solidFill>
              </a:rPr>
              <a:t>Ejercicios de cierre visual.</a:t>
            </a:r>
            <a:endParaRPr sz="5256">
              <a:solidFill>
                <a:srgbClr val="FFFFFF"/>
              </a:solidFill>
            </a:endParaRPr>
          </a:p>
          <a:p>
            <a:pPr lvl="0" defTabSz="333756">
              <a:defRPr sz="1800">
                <a:solidFill>
                  <a:srgbClr val="000000"/>
                </a:solidFill>
              </a:defRPr>
            </a:pPr>
            <a:r>
              <a:rPr sz="5256">
                <a:solidFill>
                  <a:srgbClr val="FFFFFF"/>
                </a:solidFill>
              </a:rPr>
              <a:t>PERSONAJES DE DIBUJOS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407286" y="7253820"/>
            <a:ext cx="10464801" cy="16637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aulapt.org</a:t>
            </a:r>
          </a:p>
        </p:txBody>
      </p:sp>
      <p:pic>
        <p:nvPicPr>
          <p:cNvPr id="34" name="IMG_163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2490" y="5627917"/>
            <a:ext cx="2494393" cy="17634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vinilo infantil caperucita roja.png"/>
          <p:cNvPicPr/>
          <p:nvPr/>
        </p:nvPicPr>
        <p:blipFill>
          <a:blip r:embed="rId2">
            <a:extLst/>
          </a:blip>
          <a:srcRect l="67178" t="0" r="0" b="17914"/>
          <a:stretch>
            <a:fillRect/>
          </a:stretch>
        </p:blipFill>
        <p:spPr>
          <a:xfrm>
            <a:off x="5635644" y="1132582"/>
            <a:ext cx="1558956" cy="612978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vinilo infantil caperucita roja.png"/>
          <p:cNvPicPr/>
          <p:nvPr/>
        </p:nvPicPr>
        <p:blipFill>
          <a:blip r:embed="rId2">
            <a:extLst/>
          </a:blip>
          <a:srcRect l="50691" t="10000" r="0" b="17914"/>
          <a:stretch>
            <a:fillRect/>
          </a:stretch>
        </p:blipFill>
        <p:spPr>
          <a:xfrm>
            <a:off x="4849833" y="1866939"/>
            <a:ext cx="2347468" cy="539542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vinilo infantil caperucita roja.png"/>
          <p:cNvPicPr/>
          <p:nvPr/>
        </p:nvPicPr>
        <p:blipFill>
          <a:blip r:embed="rId2">
            <a:extLst/>
          </a:blip>
          <a:srcRect l="36865" t="0" r="0" b="17914"/>
          <a:stretch>
            <a:fillRect/>
          </a:stretch>
        </p:blipFill>
        <p:spPr>
          <a:xfrm>
            <a:off x="4195839" y="1132582"/>
            <a:ext cx="2998761" cy="612978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vinilo infantil caperucita roj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99" y="1132582"/>
            <a:ext cx="4749801" cy="74676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mment_Ut0O3SxwMiPxz59OO0dkYSdk3dww5oNP.gif"/>
          <p:cNvPicPr/>
          <p:nvPr/>
        </p:nvPicPr>
        <p:blipFill>
          <a:blip r:embed="rId2">
            <a:extLst/>
          </a:blip>
          <a:srcRect l="0" t="54392" r="0" b="34665"/>
          <a:stretch>
            <a:fillRect/>
          </a:stretch>
        </p:blipFill>
        <p:spPr>
          <a:xfrm>
            <a:off x="3467752" y="5225464"/>
            <a:ext cx="5041901" cy="868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mment_Ut0O3SxwMiPxz59OO0dkYSdk3dww5oNP.gif"/>
          <p:cNvPicPr/>
          <p:nvPr/>
        </p:nvPicPr>
        <p:blipFill>
          <a:blip r:embed="rId2">
            <a:extLst/>
          </a:blip>
          <a:srcRect l="0" t="49370" r="0" b="30738"/>
          <a:stretch>
            <a:fillRect/>
          </a:stretch>
        </p:blipFill>
        <p:spPr>
          <a:xfrm>
            <a:off x="3467752" y="4826865"/>
            <a:ext cx="5041901" cy="157882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mment_Ut0O3SxwMiPxz59OO0dkYSdk3dww5oNP.gif"/>
          <p:cNvPicPr/>
          <p:nvPr/>
        </p:nvPicPr>
        <p:blipFill>
          <a:blip r:embed="rId2">
            <a:extLst/>
          </a:blip>
          <a:srcRect l="0" t="20315" r="0" b="16369"/>
          <a:stretch>
            <a:fillRect/>
          </a:stretch>
        </p:blipFill>
        <p:spPr>
          <a:xfrm>
            <a:off x="3467752" y="2520584"/>
            <a:ext cx="5041901" cy="502566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mment_Ut0O3SxwMiPxz59OO0dkYSdk3dww5oNP.gi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467752" y="908050"/>
            <a:ext cx="5041901" cy="7937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6974_Bashful_Dwarf_Standup_684 copia.gif"/>
          <p:cNvPicPr/>
          <p:nvPr/>
        </p:nvPicPr>
        <p:blipFill>
          <a:blip r:embed="rId2">
            <a:extLst/>
          </a:blip>
          <a:srcRect l="1065" t="81165" r="0" b="532"/>
          <a:stretch>
            <a:fillRect/>
          </a:stretch>
        </p:blipFill>
        <p:spPr>
          <a:xfrm>
            <a:off x="3566963" y="6712737"/>
            <a:ext cx="4980643" cy="115749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6974_Bashful_Dwarf_Standup_684 copia.gif"/>
          <p:cNvPicPr/>
          <p:nvPr/>
        </p:nvPicPr>
        <p:blipFill>
          <a:blip r:embed="rId2">
            <a:extLst/>
          </a:blip>
          <a:srcRect l="1065" t="50325" r="0" b="532"/>
          <a:stretch>
            <a:fillRect/>
          </a:stretch>
        </p:blipFill>
        <p:spPr>
          <a:xfrm>
            <a:off x="3566963" y="4762246"/>
            <a:ext cx="4980643" cy="310798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250px-Mickey_Mouse.svg.png"/>
          <p:cNvPicPr/>
          <p:nvPr/>
        </p:nvPicPr>
        <p:blipFill>
          <a:blip r:embed="rId2">
            <a:extLst/>
          </a:blip>
          <a:srcRect l="17336" t="74312" r="49330" b="0"/>
          <a:stretch>
            <a:fillRect/>
          </a:stretch>
        </p:blipFill>
        <p:spPr>
          <a:xfrm>
            <a:off x="3433067" y="3541434"/>
            <a:ext cx="5821986" cy="51505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6974_Bashful_Dwarf_Standup_684 copia.gif"/>
          <p:cNvPicPr/>
          <p:nvPr/>
        </p:nvPicPr>
        <p:blipFill>
          <a:blip r:embed="rId2">
            <a:extLst/>
          </a:blip>
          <a:srcRect l="1065" t="26361" r="0" b="532"/>
          <a:stretch>
            <a:fillRect/>
          </a:stretch>
        </p:blipFill>
        <p:spPr>
          <a:xfrm>
            <a:off x="3566963" y="3246679"/>
            <a:ext cx="4980643" cy="462355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6974_Bashful_Dwarf_Standup_684 copia.gif"/>
          <p:cNvPicPr/>
          <p:nvPr/>
        </p:nvPicPr>
        <p:blipFill>
          <a:blip r:embed="rId2">
            <a:extLst/>
          </a:blip>
          <a:srcRect l="0" t="532" r="0" b="0"/>
          <a:stretch>
            <a:fillRect/>
          </a:stretch>
        </p:blipFill>
        <p:spPr>
          <a:xfrm>
            <a:off x="3654920" y="1649200"/>
            <a:ext cx="4920341" cy="614840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noel 1.png"/>
          <p:cNvPicPr/>
          <p:nvPr/>
        </p:nvPicPr>
        <p:blipFill>
          <a:blip r:embed="rId2">
            <a:extLst/>
          </a:blip>
          <a:srcRect l="0" t="74663" r="0" b="0"/>
          <a:stretch>
            <a:fillRect/>
          </a:stretch>
        </p:blipFill>
        <p:spPr>
          <a:xfrm>
            <a:off x="4804767" y="6529068"/>
            <a:ext cx="5067533" cy="15407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noel 1.png"/>
          <p:cNvPicPr/>
          <p:nvPr/>
        </p:nvPicPr>
        <p:blipFill>
          <a:blip r:embed="rId2">
            <a:extLst/>
          </a:blip>
          <a:srcRect l="0" t="65240" r="0" b="0"/>
          <a:stretch>
            <a:fillRect/>
          </a:stretch>
        </p:blipFill>
        <p:spPr>
          <a:xfrm>
            <a:off x="4804767" y="5956081"/>
            <a:ext cx="5067533" cy="211372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noel 1.png"/>
          <p:cNvPicPr/>
          <p:nvPr/>
        </p:nvPicPr>
        <p:blipFill>
          <a:blip r:embed="rId2">
            <a:extLst/>
          </a:blip>
          <a:srcRect l="0" t="35615" r="0" b="0"/>
          <a:stretch>
            <a:fillRect/>
          </a:stretch>
        </p:blipFill>
        <p:spPr>
          <a:xfrm>
            <a:off x="4804767" y="4154533"/>
            <a:ext cx="5067533" cy="391527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noel 1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804767" y="1988768"/>
            <a:ext cx="5067533" cy="60810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_0005_Tinker-Bell.png"/>
          <p:cNvPicPr/>
          <p:nvPr/>
        </p:nvPicPr>
        <p:blipFill>
          <a:blip r:embed="rId2">
            <a:extLst/>
          </a:blip>
          <a:srcRect l="0" t="2686" r="71254" b="2686"/>
          <a:stretch>
            <a:fillRect/>
          </a:stretch>
        </p:blipFill>
        <p:spPr>
          <a:xfrm>
            <a:off x="3576569" y="892814"/>
            <a:ext cx="1938099" cy="890694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_0005_Tinker-Bell.png"/>
          <p:cNvPicPr/>
          <p:nvPr/>
        </p:nvPicPr>
        <p:blipFill>
          <a:blip r:embed="rId2">
            <a:extLst/>
          </a:blip>
          <a:srcRect l="0" t="2686" r="61129" b="2686"/>
          <a:stretch>
            <a:fillRect/>
          </a:stretch>
        </p:blipFill>
        <p:spPr>
          <a:xfrm>
            <a:off x="3576570" y="892814"/>
            <a:ext cx="2620729" cy="890694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_0005_Tinker-Bell.png"/>
          <p:cNvPicPr/>
          <p:nvPr/>
        </p:nvPicPr>
        <p:blipFill>
          <a:blip r:embed="rId2">
            <a:extLst/>
          </a:blip>
          <a:srcRect l="0" t="2686" r="37220" b="2686"/>
          <a:stretch>
            <a:fillRect/>
          </a:stretch>
        </p:blipFill>
        <p:spPr>
          <a:xfrm>
            <a:off x="3576570" y="892814"/>
            <a:ext cx="4232679" cy="890694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_0005_Tinker-Bell.png"/>
          <p:cNvPicPr/>
          <p:nvPr/>
        </p:nvPicPr>
        <p:blipFill>
          <a:blip r:embed="rId2">
            <a:extLst/>
          </a:blip>
          <a:srcRect l="0" t="2686" r="3450" b="2686"/>
          <a:stretch>
            <a:fillRect/>
          </a:stretch>
        </p:blipFill>
        <p:spPr>
          <a:xfrm>
            <a:off x="3576570" y="892814"/>
            <a:ext cx="6509513" cy="890694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250px-Mickey_Mouse.svg.png"/>
          <p:cNvPicPr/>
          <p:nvPr/>
        </p:nvPicPr>
        <p:blipFill>
          <a:blip r:embed="rId2">
            <a:extLst/>
          </a:blip>
          <a:srcRect l="17326" t="53700" r="31239" b="0"/>
          <a:stretch>
            <a:fillRect/>
          </a:stretch>
        </p:blipFill>
        <p:spPr>
          <a:xfrm>
            <a:off x="3433067" y="2703380"/>
            <a:ext cx="5821986" cy="601636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cdp-shrek-4-etait-fin-dvd-dreamworks-L-dzBP5i.jpeg copia.gif2.gif"/>
          <p:cNvPicPr/>
          <p:nvPr/>
        </p:nvPicPr>
        <p:blipFill>
          <a:blip r:embed="rId2">
            <a:extLst/>
          </a:blip>
          <a:srcRect l="0" t="81908" r="0" b="0"/>
          <a:stretch>
            <a:fillRect/>
          </a:stretch>
        </p:blipFill>
        <p:spPr>
          <a:xfrm>
            <a:off x="3352733" y="6691429"/>
            <a:ext cx="7264313" cy="117344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dp-shrek-4-etait-fin-dvd-dreamworks-L-dzBP5i.jpeg copia.gif2.gif"/>
          <p:cNvPicPr/>
          <p:nvPr/>
        </p:nvPicPr>
        <p:blipFill>
          <a:blip r:embed="rId2">
            <a:extLst/>
          </a:blip>
          <a:srcRect l="0" t="59132" r="0" b="0"/>
          <a:stretch>
            <a:fillRect/>
          </a:stretch>
        </p:blipFill>
        <p:spPr>
          <a:xfrm>
            <a:off x="3352733" y="5214182"/>
            <a:ext cx="7264314" cy="265069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dp-shrek-4-etait-fin-dvd-dreamworks-L-dzBP5i.jpeg copia.gif2.gif"/>
          <p:cNvPicPr/>
          <p:nvPr/>
        </p:nvPicPr>
        <p:blipFill>
          <a:blip r:embed="rId2">
            <a:extLst/>
          </a:blip>
          <a:srcRect l="0" t="34042" r="0" b="0"/>
          <a:stretch>
            <a:fillRect/>
          </a:stretch>
        </p:blipFill>
        <p:spPr>
          <a:xfrm>
            <a:off x="3462117" y="3715680"/>
            <a:ext cx="7045546" cy="414919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dp-shrek-4-etait-fin-dvd-dreamworks-L-dzBP5i.jpeg copia.gif2.gi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352733" y="1378880"/>
            <a:ext cx="7264314" cy="648599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4a00292ec6b9881e3b9319ab2d6aa465.gif"/>
          <p:cNvPicPr/>
          <p:nvPr/>
        </p:nvPicPr>
        <p:blipFill>
          <a:blip r:embed="rId2">
            <a:extLst/>
          </a:blip>
          <a:srcRect l="2214" t="75151" r="2214" b="0"/>
          <a:stretch>
            <a:fillRect/>
          </a:stretch>
        </p:blipFill>
        <p:spPr>
          <a:xfrm>
            <a:off x="4235698" y="7088233"/>
            <a:ext cx="4247013" cy="171152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4a00292ec6b9881e3b9319ab2d6aa465.gif"/>
          <p:cNvPicPr/>
          <p:nvPr/>
        </p:nvPicPr>
        <p:blipFill>
          <a:blip r:embed="rId2">
            <a:extLst/>
          </a:blip>
          <a:srcRect l="2214" t="51922" r="2214" b="0"/>
          <a:stretch>
            <a:fillRect/>
          </a:stretch>
        </p:blipFill>
        <p:spPr>
          <a:xfrm>
            <a:off x="4235697" y="5488231"/>
            <a:ext cx="4247014" cy="331153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4a00292ec6b9881e3b9319ab2d6aa465.gif"/>
          <p:cNvPicPr/>
          <p:nvPr/>
        </p:nvPicPr>
        <p:blipFill>
          <a:blip r:embed="rId2">
            <a:extLst/>
          </a:blip>
          <a:srcRect l="2214" t="28508" r="2214" b="0"/>
          <a:stretch>
            <a:fillRect/>
          </a:stretch>
        </p:blipFill>
        <p:spPr>
          <a:xfrm>
            <a:off x="4235697" y="3875480"/>
            <a:ext cx="4247014" cy="492428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4a00292ec6b9881e3b9319ab2d6aa465.gif"/>
          <p:cNvPicPr/>
          <p:nvPr/>
        </p:nvPicPr>
        <p:blipFill>
          <a:blip r:embed="rId2">
            <a:extLst/>
          </a:blip>
          <a:srcRect l="2214" t="0" r="2214" b="0"/>
          <a:stretch>
            <a:fillRect/>
          </a:stretch>
        </p:blipFill>
        <p:spPr>
          <a:xfrm>
            <a:off x="4235697" y="1911792"/>
            <a:ext cx="4247014" cy="688796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hello_kitty_png_ballet_by_mfsyrcm-d5chqt4.png"/>
          <p:cNvPicPr/>
          <p:nvPr/>
        </p:nvPicPr>
        <p:blipFill>
          <a:blip r:embed="rId2">
            <a:extLst/>
          </a:blip>
          <a:srcRect l="0" t="1388" r="82991" b="0"/>
          <a:stretch>
            <a:fillRect/>
          </a:stretch>
        </p:blipFill>
        <p:spPr>
          <a:xfrm>
            <a:off x="3271440" y="256217"/>
            <a:ext cx="1188048" cy="88792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hello_kitty_png_ballet_by_mfsyrcm-d5chqt4.png"/>
          <p:cNvPicPr/>
          <p:nvPr/>
        </p:nvPicPr>
        <p:blipFill>
          <a:blip r:embed="rId2">
            <a:extLst/>
          </a:blip>
          <a:srcRect l="0" t="1388" r="73614" b="0"/>
          <a:stretch>
            <a:fillRect/>
          </a:stretch>
        </p:blipFill>
        <p:spPr>
          <a:xfrm>
            <a:off x="3271440" y="256217"/>
            <a:ext cx="1843037" cy="88792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250px-Mickey_Mouse.svg.png"/>
          <p:cNvPicPr/>
          <p:nvPr/>
        </p:nvPicPr>
        <p:blipFill>
          <a:blip r:embed="rId2">
            <a:extLst/>
          </a:blip>
          <a:srcRect l="601" t="33061" r="5698" b="0"/>
          <a:stretch>
            <a:fillRect/>
          </a:stretch>
        </p:blipFill>
        <p:spPr>
          <a:xfrm>
            <a:off x="3433067" y="2703380"/>
            <a:ext cx="5821986" cy="477473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hello_kitty_png_ballet_by_mfsyrcm-d5chqt4.png"/>
          <p:cNvPicPr/>
          <p:nvPr/>
        </p:nvPicPr>
        <p:blipFill>
          <a:blip r:embed="rId2">
            <a:extLst/>
          </a:blip>
          <a:srcRect l="0" t="1388" r="49954" b="0"/>
          <a:stretch>
            <a:fillRect/>
          </a:stretch>
        </p:blipFill>
        <p:spPr>
          <a:xfrm>
            <a:off x="3271440" y="256217"/>
            <a:ext cx="3495646" cy="88792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hello_kitty_png_ballet_by_mfsyrcm-d5chqt4.png"/>
          <p:cNvPicPr/>
          <p:nvPr/>
        </p:nvPicPr>
        <p:blipFill>
          <a:blip r:embed="rId2">
            <a:extLst/>
          </a:blip>
          <a:srcRect l="0" t="0" r="5461" b="0"/>
          <a:stretch>
            <a:fillRect/>
          </a:stretch>
        </p:blipFill>
        <p:spPr>
          <a:xfrm>
            <a:off x="3271440" y="131167"/>
            <a:ext cx="6603514" cy="9004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ob_esponja4.gif"/>
          <p:cNvPicPr/>
          <p:nvPr/>
        </p:nvPicPr>
        <p:blipFill>
          <a:blip r:embed="rId2">
            <a:extLst/>
          </a:blip>
          <a:srcRect l="0" t="90912" r="0" b="0"/>
          <a:stretch>
            <a:fillRect/>
          </a:stretch>
        </p:blipFill>
        <p:spPr>
          <a:xfrm>
            <a:off x="3949700" y="7474766"/>
            <a:ext cx="5105401" cy="57703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bob_esponja4.gif"/>
          <p:cNvPicPr/>
          <p:nvPr/>
        </p:nvPicPr>
        <p:blipFill>
          <a:blip r:embed="rId2">
            <a:extLst/>
          </a:blip>
          <a:srcRect l="0" t="81376" r="0" b="0"/>
          <a:stretch>
            <a:fillRect/>
          </a:stretch>
        </p:blipFill>
        <p:spPr>
          <a:xfrm>
            <a:off x="3949700" y="6869213"/>
            <a:ext cx="5105400" cy="118258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ob_esponja4.gif"/>
          <p:cNvPicPr/>
          <p:nvPr/>
        </p:nvPicPr>
        <p:blipFill>
          <a:blip r:embed="rId2">
            <a:extLst/>
          </a:blip>
          <a:srcRect l="0" t="59034" r="0" b="0"/>
          <a:stretch>
            <a:fillRect/>
          </a:stretch>
        </p:blipFill>
        <p:spPr>
          <a:xfrm>
            <a:off x="3949700" y="5450518"/>
            <a:ext cx="5105400" cy="260128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ob_esponja4.gi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949700" y="1701800"/>
            <a:ext cx="5105400" cy="63500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eogeepeppa.png"/>
          <p:cNvPicPr/>
          <p:nvPr/>
        </p:nvPicPr>
        <p:blipFill>
          <a:blip r:embed="rId2">
            <a:extLst/>
          </a:blip>
          <a:srcRect l="0" t="13725" r="76542" b="3263"/>
          <a:stretch>
            <a:fillRect/>
          </a:stretch>
        </p:blipFill>
        <p:spPr>
          <a:xfrm>
            <a:off x="1479384" y="1462732"/>
            <a:ext cx="3577306" cy="916488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eogeepeppa.png"/>
          <p:cNvPicPr/>
          <p:nvPr/>
        </p:nvPicPr>
        <p:blipFill>
          <a:blip r:embed="rId2">
            <a:extLst/>
          </a:blip>
          <a:srcRect l="0" t="56997" r="63967" b="3263"/>
          <a:stretch>
            <a:fillRect/>
          </a:stretch>
        </p:blipFill>
        <p:spPr>
          <a:xfrm>
            <a:off x="1432454" y="5282580"/>
            <a:ext cx="4393543" cy="3508053"/>
          </a:xfrm>
          <a:prstGeom prst="rect">
            <a:avLst/>
          </a:prstGeom>
          <a:ln w="88900">
            <a:miter lim="400000"/>
          </a:ln>
        </p:spPr>
      </p:pic>
      <p:pic>
        <p:nvPicPr>
          <p:cNvPr id="127" name="geogeepeppa.png"/>
          <p:cNvPicPr/>
          <p:nvPr/>
        </p:nvPicPr>
        <p:blipFill>
          <a:blip r:embed="rId2">
            <a:extLst/>
          </a:blip>
          <a:srcRect l="0" t="13725" r="74311" b="3263"/>
          <a:stretch>
            <a:fillRect/>
          </a:stretch>
        </p:blipFill>
        <p:spPr>
          <a:xfrm>
            <a:off x="1431753" y="1476448"/>
            <a:ext cx="3120539" cy="730046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eogeepeppa.png"/>
          <p:cNvPicPr/>
          <p:nvPr/>
        </p:nvPicPr>
        <p:blipFill>
          <a:blip r:embed="rId2">
            <a:extLst/>
          </a:blip>
          <a:srcRect l="0" t="56997" r="49148" b="3263"/>
          <a:stretch>
            <a:fillRect/>
          </a:stretch>
        </p:blipFill>
        <p:spPr>
          <a:xfrm>
            <a:off x="1432454" y="5282580"/>
            <a:ext cx="6200599" cy="3508053"/>
          </a:xfrm>
          <a:prstGeom prst="rect">
            <a:avLst/>
          </a:prstGeom>
          <a:ln w="88900">
            <a:miter lim="400000"/>
          </a:ln>
        </p:spPr>
      </p:pic>
      <p:pic>
        <p:nvPicPr>
          <p:cNvPr id="130" name="geogeepeppa.png"/>
          <p:cNvPicPr/>
          <p:nvPr/>
        </p:nvPicPr>
        <p:blipFill>
          <a:blip r:embed="rId2">
            <a:extLst/>
          </a:blip>
          <a:srcRect l="0" t="13725" r="69524" b="3263"/>
          <a:stretch>
            <a:fillRect/>
          </a:stretch>
        </p:blipFill>
        <p:spPr>
          <a:xfrm>
            <a:off x="1430285" y="1505181"/>
            <a:ext cx="3672909" cy="72430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eogeepeppa.png"/>
          <p:cNvPicPr/>
          <p:nvPr/>
        </p:nvPicPr>
        <p:blipFill>
          <a:blip r:embed="rId2">
            <a:extLst/>
          </a:blip>
          <a:srcRect l="12761" t="13960" r="40696" b="3013"/>
          <a:stretch>
            <a:fillRect/>
          </a:stretch>
        </p:blipFill>
        <p:spPr>
          <a:xfrm>
            <a:off x="3499643" y="1753276"/>
            <a:ext cx="6005639" cy="775628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250px-Mickey_Mouse.svg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433068" y="1311867"/>
            <a:ext cx="7034104" cy="807515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lancanieves 1.png"/>
          <p:cNvPicPr/>
          <p:nvPr/>
        </p:nvPicPr>
        <p:blipFill>
          <a:blip r:embed="rId2">
            <a:extLst/>
          </a:blip>
          <a:srcRect l="75976" t="0" r="0" b="53433"/>
          <a:stretch>
            <a:fillRect/>
          </a:stretch>
        </p:blipFill>
        <p:spPr>
          <a:xfrm>
            <a:off x="6463803" y="1781323"/>
            <a:ext cx="1236843" cy="33313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lancanieves 1.png"/>
          <p:cNvPicPr/>
          <p:nvPr/>
        </p:nvPicPr>
        <p:blipFill>
          <a:blip r:embed="rId2">
            <a:extLst/>
          </a:blip>
          <a:srcRect l="76062" t="0" r="0" b="0"/>
          <a:stretch>
            <a:fillRect/>
          </a:stretch>
        </p:blipFill>
        <p:spPr>
          <a:xfrm>
            <a:off x="6468219" y="1781323"/>
            <a:ext cx="1232427" cy="71540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Blancanieves 1.png"/>
          <p:cNvPicPr/>
          <p:nvPr/>
        </p:nvPicPr>
        <p:blipFill>
          <a:blip r:embed="rId2">
            <a:extLst/>
          </a:blip>
          <a:srcRect l="61902" t="0" r="0" b="0"/>
          <a:stretch>
            <a:fillRect/>
          </a:stretch>
        </p:blipFill>
        <p:spPr>
          <a:xfrm>
            <a:off x="5739209" y="1781323"/>
            <a:ext cx="1961437" cy="71540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Blancanieves 1.png"/>
          <p:cNvPicPr/>
          <p:nvPr/>
        </p:nvPicPr>
        <p:blipFill>
          <a:blip r:embed="rId2">
            <a:extLst/>
          </a:blip>
          <a:srcRect l="294" t="0" r="0" b="0"/>
          <a:stretch>
            <a:fillRect/>
          </a:stretch>
        </p:blipFill>
        <p:spPr>
          <a:xfrm>
            <a:off x="2567384" y="1781323"/>
            <a:ext cx="5133262" cy="71540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Rayo-McQueen.gif"/>
          <p:cNvPicPr/>
          <p:nvPr/>
        </p:nvPicPr>
        <p:blipFill>
          <a:blip r:embed="rId2">
            <a:extLst/>
          </a:blip>
          <a:srcRect l="0" t="80716" r="0" b="0"/>
          <a:stretch>
            <a:fillRect/>
          </a:stretch>
        </p:blipFill>
        <p:spPr>
          <a:xfrm>
            <a:off x="2614456" y="6846407"/>
            <a:ext cx="7775888" cy="112457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Rayo-McQueen.gif"/>
          <p:cNvPicPr/>
          <p:nvPr/>
        </p:nvPicPr>
        <p:blipFill>
          <a:blip r:embed="rId2">
            <a:extLst/>
          </a:blip>
          <a:srcRect l="0" t="76135" r="0" b="0"/>
          <a:stretch>
            <a:fillRect/>
          </a:stretch>
        </p:blipFill>
        <p:spPr>
          <a:xfrm>
            <a:off x="2614456" y="6579243"/>
            <a:ext cx="7775888" cy="139174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Rayo-McQueen.gif"/>
          <p:cNvPicPr/>
          <p:nvPr/>
        </p:nvPicPr>
        <p:blipFill>
          <a:blip r:embed="rId2">
            <a:extLst/>
          </a:blip>
          <a:srcRect l="0" t="56250" r="0" b="0"/>
          <a:stretch>
            <a:fillRect/>
          </a:stretch>
        </p:blipFill>
        <p:spPr>
          <a:xfrm>
            <a:off x="2614456" y="5419570"/>
            <a:ext cx="7775888" cy="25514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Rayo-McQueen.gif"/>
          <p:cNvPicPr/>
          <p:nvPr/>
        </p:nvPicPr>
        <p:blipFill>
          <a:blip r:embed="rId2">
            <a:extLst/>
          </a:blip>
          <a:srcRect l="0" t="12208" r="0" b="0"/>
          <a:stretch>
            <a:fillRect/>
          </a:stretch>
        </p:blipFill>
        <p:spPr>
          <a:xfrm>
            <a:off x="2614457" y="2851050"/>
            <a:ext cx="7775887" cy="511993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witch-ln080.gif"/>
          <p:cNvPicPr/>
          <p:nvPr/>
        </p:nvPicPr>
        <p:blipFill>
          <a:blip r:embed="rId2">
            <a:extLst/>
          </a:blip>
          <a:srcRect l="0" t="0" r="79347" b="0"/>
          <a:stretch>
            <a:fillRect/>
          </a:stretch>
        </p:blipFill>
        <p:spPr>
          <a:xfrm>
            <a:off x="1722846" y="1487731"/>
            <a:ext cx="1974210" cy="6309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witch-ln080.gif"/>
          <p:cNvPicPr/>
          <p:nvPr/>
        </p:nvPicPr>
        <p:blipFill>
          <a:blip r:embed="rId2">
            <a:extLst/>
          </a:blip>
          <a:srcRect l="0" t="0" r="69466" b="0"/>
          <a:stretch>
            <a:fillRect/>
          </a:stretch>
        </p:blipFill>
        <p:spPr>
          <a:xfrm>
            <a:off x="1722846" y="1487731"/>
            <a:ext cx="2918690" cy="6309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eter_Pan_in_Kingdom_Hearts.png"/>
          <p:cNvPicPr/>
          <p:nvPr/>
        </p:nvPicPr>
        <p:blipFill>
          <a:blip r:embed="rId2">
            <a:extLst/>
          </a:blip>
          <a:srcRect l="69248" t="68610" r="0" b="0"/>
          <a:stretch>
            <a:fillRect/>
          </a:stretch>
        </p:blipFill>
        <p:spPr>
          <a:xfrm>
            <a:off x="3514310" y="1404969"/>
            <a:ext cx="5727912" cy="681859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witch-ln080.gif"/>
          <p:cNvPicPr/>
          <p:nvPr/>
        </p:nvPicPr>
        <p:blipFill>
          <a:blip r:embed="rId2">
            <a:extLst/>
          </a:blip>
          <a:srcRect l="0" t="0" r="54712" b="0"/>
          <a:stretch>
            <a:fillRect/>
          </a:stretch>
        </p:blipFill>
        <p:spPr>
          <a:xfrm>
            <a:off x="1722846" y="1487731"/>
            <a:ext cx="4329097" cy="6309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witch-ln080.gi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722846" y="1487731"/>
            <a:ext cx="9559108" cy="6309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407286" y="1742557"/>
            <a:ext cx="10464801" cy="2540001"/>
          </a:xfrm>
          <a:prstGeom prst="rect">
            <a:avLst/>
          </a:prstGeom>
        </p:spPr>
        <p:txBody>
          <a:bodyPr/>
          <a:lstStyle/>
          <a:p>
            <a:pPr lvl="0" defTabSz="320039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Ejercicios de cierre visual.</a:t>
            </a:r>
            <a:endParaRPr sz="5040">
              <a:solidFill>
                <a:srgbClr val="FFFFFF"/>
              </a:solidFill>
            </a:endParaRPr>
          </a:p>
          <a:p>
            <a:pPr lvl="0" defTabSz="320039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PERSONAJES DE DIBUJOS</a:t>
            </a:r>
            <a:endParaRPr sz="5040">
              <a:solidFill>
                <a:srgbClr val="FFFFFF"/>
              </a:solidFill>
            </a:endParaRPr>
          </a:p>
          <a:p>
            <a:pPr lvl="0" defTabSz="320039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Mª Carmen Pérez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1407286" y="7253820"/>
            <a:ext cx="10464801" cy="16637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aulapt.org</a:t>
            </a:r>
          </a:p>
        </p:txBody>
      </p:sp>
      <p:pic>
        <p:nvPicPr>
          <p:cNvPr id="160" name="IMG_163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2491" y="5627917"/>
            <a:ext cx="2494392" cy="176342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eter_Pan_in_Kingdom_Hearts.png"/>
          <p:cNvPicPr/>
          <p:nvPr/>
        </p:nvPicPr>
        <p:blipFill>
          <a:blip r:embed="rId2">
            <a:extLst/>
          </a:blip>
          <a:srcRect l="39779" t="48232" r="0" b="0"/>
          <a:stretch>
            <a:fillRect/>
          </a:stretch>
        </p:blipFill>
        <p:spPr>
          <a:xfrm>
            <a:off x="4749891" y="1667061"/>
            <a:ext cx="5863642" cy="587851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eter_Pan_in_Kingdom_Hearts.png"/>
          <p:cNvPicPr/>
          <p:nvPr/>
        </p:nvPicPr>
        <p:blipFill>
          <a:blip r:embed="rId2">
            <a:extLst/>
          </a:blip>
          <a:srcRect l="18694" t="22579" r="0" b="0"/>
          <a:stretch>
            <a:fillRect/>
          </a:stretch>
        </p:blipFill>
        <p:spPr>
          <a:xfrm>
            <a:off x="2465938" y="1030550"/>
            <a:ext cx="5048064" cy="560588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eter_Pan_in_Kingdom_Hearts.png"/>
          <p:cNvPicPr/>
          <p:nvPr/>
        </p:nvPicPr>
        <p:blipFill>
          <a:blip r:embed="rId2">
            <a:extLst/>
          </a:blip>
          <a:srcRect l="0" t="0" r="1608" b="0"/>
          <a:stretch>
            <a:fillRect/>
          </a:stretch>
        </p:blipFill>
        <p:spPr>
          <a:xfrm>
            <a:off x="2565783" y="1030550"/>
            <a:ext cx="6108916" cy="724084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