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s/slide33.xml" ContentType="application/vnd.openxmlformats-officedocument.presentationml.slide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68.xml" ContentType="application/vnd.openxmlformats-officedocument.presentationml.slide+xml"/>
  <Override PartName="/ppt/slides/slide87.xml" ContentType="application/vnd.openxmlformats-officedocument.presentationml.slide+xml"/>
  <Default Extension="bin" ContentType="application/vnd.openxmlformats-officedocument.presentationml.printerSettings"/>
  <Override PartName="/ppt/slideLayouts/slideLayout8.xml" ContentType="application/vnd.openxmlformats-officedocument.presentationml.slideLayout+xml"/>
  <Override PartName="/ppt/slides/slide92.xml" ContentType="application/vnd.openxmlformats-officedocument.presentationml.slide+xml"/>
  <Override PartName="/ppt/slides/slide100.xml" ContentType="application/vnd.openxmlformats-officedocument.presentationml.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7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slides/slide80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slides/slide79.xml" ContentType="application/vnd.openxmlformats-officedocument.presentationml.slide+xml"/>
  <Override PartName="/ppt/slides/slide98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84.xml" ContentType="application/vnd.openxmlformats-officedocument.presentationml.slide+xml"/>
  <Override PartName="/ppt/slides/slide7.xml" ContentType="application/vnd.openxmlformats-officedocument.presentationml.slide+xml"/>
  <Override PartName="/ppt/slides/slide46.xml" ContentType="application/vnd.openxmlformats-officedocument.presentationml.slide+xml"/>
  <Override PartName="/ppt/slides/slide70.xml" ContentType="application/vnd.openxmlformats-officedocument.presentationml.slide+xml"/>
  <Override PartName="/ppt/slides/slide15.xml" ContentType="application/vnd.openxmlformats-officedocument.presentationml.slide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72.xml" ContentType="application/vnd.openxmlformats-officedocument.presentationml.slide+xml"/>
  <Override PartName="/ppt/slides/slide69.xml" ContentType="application/vnd.openxmlformats-officedocument.presentationml.slide+xml"/>
  <Override PartName="/ppt/slides/slide8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slides/slide81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Default Extension="jpeg" ContentType="image/jpeg"/>
  <Override PartName="/ppt/slides/slide99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12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85.xml" ContentType="application/vnd.openxmlformats-officedocument.presentationml.slide+xml"/>
  <Override PartName="/ppt/slides/slide8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slides/slide71.xml" ContentType="application/vnd.openxmlformats-officedocument.presentationml.slide+xml"/>
  <Override PartName="/ppt/slides/slide90.xml" ContentType="application/vnd.openxmlformats-officedocument.presentationml.slide+xml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73.xml" ContentType="application/vnd.openxmlformats-officedocument.presentationml.slide+xml"/>
  <Override PartName="/ppt/slides/slide1.xml" ContentType="application/vnd.openxmlformats-officedocument.presentationml.slide+xml"/>
  <Override PartName="/ppt/slides/slide89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s/slide94.xml" ContentType="application/vnd.openxmlformats-officedocument.presentationml.slide+xml"/>
  <Override PartName="/ppt/slides/slide102.xml" ContentType="application/vnd.openxmlformats-officedocument.presentationml.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7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slides/slide96.xml" ContentType="application/vnd.openxmlformats-officedocument.presentationml.slide+xml"/>
  <Override PartName="/ppt/slides/slide8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docProps/app.xml" ContentType="application/vnd.openxmlformats-officedocument.extended-properties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slides/slide74.xml" ContentType="application/vnd.openxmlformats-officedocument.presentationml.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slides/slide95.xml" ContentType="application/vnd.openxmlformats-officedocument.presentationml.slide+xml"/>
  <Override PartName="/ppt/slides/slide59.xml" ContentType="application/vnd.openxmlformats-officedocument.presentationml.slide+xml"/>
  <Override PartName="/ppt/slides/slide78.xml" ContentType="application/vnd.openxmlformats-officedocument.presentationml.slide+xml"/>
  <Override PartName="/ppt/slides/slide9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slides/slide83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104"/>
  </p:notesMasterIdLst>
  <p:sldIdLst>
    <p:sldId id="358" r:id="rId2"/>
    <p:sldId id="35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</p:sldIdLst>
  <p:sldSz cx="13004800" cy="9753600"/>
  <p:notesSz cx="6858000" cy="9144000"/>
  <p:defaultTextStyle>
    <a:lvl1pPr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1pPr>
    <a:lvl2pPr indent="2286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2pPr>
    <a:lvl3pPr indent="4572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3pPr>
    <a:lvl4pPr indent="6858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4pPr>
    <a:lvl5pPr indent="9144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5pPr>
    <a:lvl6pPr indent="11430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6pPr>
    <a:lvl7pPr indent="13716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7pPr>
    <a:lvl8pPr indent="16002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8pPr>
    <a:lvl9pPr indent="18288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02" autoAdjust="0"/>
    <p:restoredTop sz="94737" autoAdjust="0"/>
  </p:normalViewPr>
  <p:slideViewPr>
    <p:cSldViewPr snapToObjects="1">
      <p:cViewPr varScale="1">
        <p:scale>
          <a:sx n="69" d="100"/>
          <a:sy n="69" d="100"/>
        </p:scale>
        <p:origin x="-1184" y="-112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notesMaster" Target="notesMasters/notesMaster1.xml"/><Relationship Id="rId105" Type="http://schemas.openxmlformats.org/officeDocument/2006/relationships/printerSettings" Target="printerSettings/printerSettings1.bin"/><Relationship Id="rId106" Type="http://schemas.openxmlformats.org/officeDocument/2006/relationships/presProps" Target="presProps.xml"/><Relationship Id="rId10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theme" Target="theme/theme1.xml"/><Relationship Id="rId10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508000" y="51816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08000" y="2578100"/>
            <a:ext cx="1199729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5781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Texto del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iming>
    <p:tnLst>
      <p:par>
        <p:cTn id="1" dur="indefinite" restart="never" nodeType="tmRoot"/>
      </p:par>
    </p:tnLst>
  </p:timing>
  <p:txStyles>
    <p:titleStyle>
      <a:lvl1pPr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1pPr>
      <a:lvl2pPr indent="2286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2pPr>
      <a:lvl3pPr indent="4572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3pPr>
      <a:lvl4pPr indent="6858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4pPr>
      <a:lvl5pPr indent="9144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5pPr>
      <a:lvl6pPr indent="11430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6pPr>
      <a:lvl7pPr indent="13716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7pPr>
      <a:lvl8pPr indent="16002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8pPr>
      <a:lvl9pPr indent="18288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191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1pPr>
      <a:lvl2pPr marL="8382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2pPr>
      <a:lvl3pPr marL="12573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3pPr>
      <a:lvl4pPr marL="16764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4pPr>
      <a:lvl5pPr marL="20955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5pPr>
      <a:lvl6pPr marL="25146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6pPr>
      <a:lvl7pPr marL="29337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7pPr>
      <a:lvl8pPr marL="33528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8pPr>
      <a:lvl9pPr marL="37719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slide" Target="slide22.xml"/><Relationship Id="rId12" Type="http://schemas.openxmlformats.org/officeDocument/2006/relationships/slide" Target="slide12.xml"/><Relationship Id="rId13" Type="http://schemas.openxmlformats.org/officeDocument/2006/relationships/slide" Target="slide2.xml"/><Relationship Id="rId1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" Target="slide92.xml"/><Relationship Id="rId5" Type="http://schemas.openxmlformats.org/officeDocument/2006/relationships/slide" Target="slide82.xml"/><Relationship Id="rId6" Type="http://schemas.openxmlformats.org/officeDocument/2006/relationships/slide" Target="slide72.xml"/><Relationship Id="rId7" Type="http://schemas.openxmlformats.org/officeDocument/2006/relationships/slide" Target="slide62.xml"/><Relationship Id="rId8" Type="http://schemas.openxmlformats.org/officeDocument/2006/relationships/slide" Target="slide52.xml"/><Relationship Id="rId9" Type="http://schemas.openxmlformats.org/officeDocument/2006/relationships/slide" Target="slide42.xml"/><Relationship Id="rId10" Type="http://schemas.openxmlformats.org/officeDocument/2006/relationships/slide" Target="slide3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1" Type="http://schemas.openxmlformats.org/officeDocument/2006/relationships/audio" Target="file://localhost/Users/mcarmenperez/Downloads/Medium%20Bell%20Ringing%20Far.mp3" TargetMode="Externa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UENTA ATRÁ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59213" cy="9753600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-1" y="1828801"/>
            <a:ext cx="2731799" cy="1427916"/>
            <a:chOff x="-1" y="1828801"/>
            <a:chExt cx="2731799" cy="1427916"/>
          </a:xfrm>
        </p:grpSpPr>
        <p:pic>
          <p:nvPicPr>
            <p:cNvPr id="6" name="Imagen 5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2300" y="1828801"/>
              <a:ext cx="1701800" cy="1427916"/>
            </a:xfrm>
            <a:prstGeom prst="rect">
              <a:avLst/>
            </a:prstGeom>
          </p:spPr>
        </p:pic>
        <p:sp>
          <p:nvSpPr>
            <p:cNvPr id="7" name="Shape 58">
              <a:hlinkClick r:id="rId4" action="ppaction://hlinksldjump"/>
            </p:cNvPr>
            <p:cNvSpPr/>
            <p:nvPr/>
          </p:nvSpPr>
          <p:spPr>
            <a:xfrm>
              <a:off x="-1" y="20574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10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" name="Agrupar 7"/>
          <p:cNvGrpSpPr/>
          <p:nvPr/>
        </p:nvGrpSpPr>
        <p:grpSpPr>
          <a:xfrm>
            <a:off x="2476500" y="1828801"/>
            <a:ext cx="2731799" cy="1427916"/>
            <a:chOff x="2476500" y="1828801"/>
            <a:chExt cx="2731799" cy="1427916"/>
          </a:xfrm>
        </p:grpSpPr>
        <p:pic>
          <p:nvPicPr>
            <p:cNvPr id="9" name="Imagen 8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3400" y="1828801"/>
              <a:ext cx="1701800" cy="1427916"/>
            </a:xfrm>
            <a:prstGeom prst="rect">
              <a:avLst/>
            </a:prstGeom>
          </p:spPr>
        </p:pic>
        <p:sp>
          <p:nvSpPr>
            <p:cNvPr id="10" name="Shape 58">
              <a:hlinkClick r:id="rId5" action="ppaction://hlinksldjump"/>
            </p:cNvPr>
            <p:cNvSpPr/>
            <p:nvPr/>
          </p:nvSpPr>
          <p:spPr>
            <a:xfrm>
              <a:off x="2476500" y="20574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20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" name="Agrupar 10"/>
          <p:cNvGrpSpPr/>
          <p:nvPr/>
        </p:nvGrpSpPr>
        <p:grpSpPr>
          <a:xfrm>
            <a:off x="4927600" y="1828801"/>
            <a:ext cx="2731799" cy="1427916"/>
            <a:chOff x="4927600" y="1828801"/>
            <a:chExt cx="2731799" cy="1427916"/>
          </a:xfrm>
        </p:grpSpPr>
        <p:pic>
          <p:nvPicPr>
            <p:cNvPr id="12" name="Imagen 11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11800" y="1828801"/>
              <a:ext cx="1701800" cy="1427916"/>
            </a:xfrm>
            <a:prstGeom prst="rect">
              <a:avLst/>
            </a:prstGeom>
          </p:spPr>
        </p:pic>
        <p:sp>
          <p:nvSpPr>
            <p:cNvPr id="13" name="Shape 58">
              <a:hlinkClick r:id="rId6" action="ppaction://hlinksldjump"/>
            </p:cNvPr>
            <p:cNvSpPr/>
            <p:nvPr/>
          </p:nvSpPr>
          <p:spPr>
            <a:xfrm>
              <a:off x="4927600" y="20574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30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" name="Agrupar 13"/>
          <p:cNvGrpSpPr/>
          <p:nvPr/>
        </p:nvGrpSpPr>
        <p:grpSpPr>
          <a:xfrm>
            <a:off x="7658276" y="1828801"/>
            <a:ext cx="2731799" cy="1427916"/>
            <a:chOff x="7658276" y="1828801"/>
            <a:chExt cx="2731799" cy="1427916"/>
          </a:xfrm>
        </p:grpSpPr>
        <p:pic>
          <p:nvPicPr>
            <p:cNvPr id="15" name="Imagen 14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53400" y="1828801"/>
              <a:ext cx="1701800" cy="1427916"/>
            </a:xfrm>
            <a:prstGeom prst="rect">
              <a:avLst/>
            </a:prstGeom>
          </p:spPr>
        </p:pic>
        <p:sp>
          <p:nvSpPr>
            <p:cNvPr id="16" name="Shape 58">
              <a:hlinkClick r:id="rId7" action="ppaction://hlinksldjump"/>
            </p:cNvPr>
            <p:cNvSpPr/>
            <p:nvPr/>
          </p:nvSpPr>
          <p:spPr>
            <a:xfrm>
              <a:off x="7658276" y="20574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4</a:t>
              </a:r>
              <a:r>
                <a:rPr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" name="Agrupar 16"/>
          <p:cNvGrpSpPr/>
          <p:nvPr/>
        </p:nvGrpSpPr>
        <p:grpSpPr>
          <a:xfrm>
            <a:off x="9875075" y="1828801"/>
            <a:ext cx="2731799" cy="1427916"/>
            <a:chOff x="9875075" y="1828801"/>
            <a:chExt cx="2731799" cy="1427916"/>
          </a:xfrm>
        </p:grpSpPr>
        <p:pic>
          <p:nvPicPr>
            <p:cNvPr id="18" name="Imagen 17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90075" y="1828801"/>
              <a:ext cx="1701800" cy="1427916"/>
            </a:xfrm>
            <a:prstGeom prst="rect">
              <a:avLst/>
            </a:prstGeom>
          </p:spPr>
        </p:pic>
        <p:sp>
          <p:nvSpPr>
            <p:cNvPr id="19" name="Shape 58">
              <a:hlinkClick r:id="rId8" action="ppaction://hlinksldjump"/>
            </p:cNvPr>
            <p:cNvSpPr/>
            <p:nvPr/>
          </p:nvSpPr>
          <p:spPr>
            <a:xfrm>
              <a:off x="9875075" y="20574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5</a:t>
              </a:r>
              <a:r>
                <a:rPr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" name="Agrupar 19"/>
          <p:cNvGrpSpPr/>
          <p:nvPr/>
        </p:nvGrpSpPr>
        <p:grpSpPr>
          <a:xfrm>
            <a:off x="151276" y="6437800"/>
            <a:ext cx="2731799" cy="1427916"/>
            <a:chOff x="151276" y="6437800"/>
            <a:chExt cx="2731799" cy="1427916"/>
          </a:xfrm>
        </p:grpSpPr>
        <p:pic>
          <p:nvPicPr>
            <p:cNvPr id="21" name="Imagen 20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4700" y="6437800"/>
              <a:ext cx="1701800" cy="1427916"/>
            </a:xfrm>
            <a:prstGeom prst="rect">
              <a:avLst/>
            </a:prstGeom>
          </p:spPr>
        </p:pic>
        <p:sp>
          <p:nvSpPr>
            <p:cNvPr id="22" name="Shape 58">
              <a:hlinkClick r:id="rId9" action="ppaction://hlinksldjump"/>
            </p:cNvPr>
            <p:cNvSpPr/>
            <p:nvPr/>
          </p:nvSpPr>
          <p:spPr>
            <a:xfrm>
              <a:off x="151276" y="67056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6</a:t>
              </a:r>
              <a:r>
                <a:rPr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" name="Agrupar 22"/>
          <p:cNvGrpSpPr/>
          <p:nvPr/>
        </p:nvGrpSpPr>
        <p:grpSpPr>
          <a:xfrm>
            <a:off x="2627777" y="6437800"/>
            <a:ext cx="2731799" cy="1427916"/>
            <a:chOff x="2627777" y="6437800"/>
            <a:chExt cx="2731799" cy="1427916"/>
          </a:xfrm>
        </p:grpSpPr>
        <p:pic>
          <p:nvPicPr>
            <p:cNvPr id="24" name="Imagen 23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25800" y="6437800"/>
              <a:ext cx="1701800" cy="1427916"/>
            </a:xfrm>
            <a:prstGeom prst="rect">
              <a:avLst/>
            </a:prstGeom>
          </p:spPr>
        </p:pic>
        <p:sp>
          <p:nvSpPr>
            <p:cNvPr id="25" name="Shape 58">
              <a:hlinkClick r:id="rId10" action="ppaction://hlinksldjump"/>
            </p:cNvPr>
            <p:cNvSpPr/>
            <p:nvPr/>
          </p:nvSpPr>
          <p:spPr>
            <a:xfrm>
              <a:off x="2627777" y="67056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70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" name="Agrupar 25"/>
          <p:cNvGrpSpPr/>
          <p:nvPr/>
        </p:nvGrpSpPr>
        <p:grpSpPr>
          <a:xfrm>
            <a:off x="5078877" y="6437800"/>
            <a:ext cx="2731799" cy="1427916"/>
            <a:chOff x="5078877" y="6437800"/>
            <a:chExt cx="2731799" cy="1427916"/>
          </a:xfrm>
        </p:grpSpPr>
        <p:pic>
          <p:nvPicPr>
            <p:cNvPr id="27" name="Imagen 26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64200" y="6437800"/>
              <a:ext cx="1701800" cy="1427916"/>
            </a:xfrm>
            <a:prstGeom prst="rect">
              <a:avLst/>
            </a:prstGeom>
          </p:spPr>
        </p:pic>
        <p:sp>
          <p:nvSpPr>
            <p:cNvPr id="28" name="Shape 58">
              <a:hlinkClick r:id="rId11" action="ppaction://hlinksldjump"/>
            </p:cNvPr>
            <p:cNvSpPr/>
            <p:nvPr/>
          </p:nvSpPr>
          <p:spPr>
            <a:xfrm>
              <a:off x="5078877" y="67056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80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" name="Agrupar 28"/>
          <p:cNvGrpSpPr/>
          <p:nvPr/>
        </p:nvGrpSpPr>
        <p:grpSpPr>
          <a:xfrm>
            <a:off x="7809553" y="6437800"/>
            <a:ext cx="2731799" cy="1427916"/>
            <a:chOff x="7809553" y="6437800"/>
            <a:chExt cx="2731799" cy="1427916"/>
          </a:xfrm>
        </p:grpSpPr>
        <p:pic>
          <p:nvPicPr>
            <p:cNvPr id="30" name="Imagen 29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552" y="6437800"/>
              <a:ext cx="1701800" cy="1427916"/>
            </a:xfrm>
            <a:prstGeom prst="rect">
              <a:avLst/>
            </a:prstGeom>
          </p:spPr>
        </p:pic>
        <p:sp>
          <p:nvSpPr>
            <p:cNvPr id="31" name="Shape 58">
              <a:hlinkClick r:id="rId12" action="ppaction://hlinksldjump"/>
            </p:cNvPr>
            <p:cNvSpPr/>
            <p:nvPr/>
          </p:nvSpPr>
          <p:spPr>
            <a:xfrm>
              <a:off x="7809553" y="67056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9</a:t>
              </a:r>
              <a:r>
                <a:rPr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" name="Agrupar 31"/>
          <p:cNvGrpSpPr/>
          <p:nvPr/>
        </p:nvGrpSpPr>
        <p:grpSpPr>
          <a:xfrm>
            <a:off x="10026352" y="6437800"/>
            <a:ext cx="2731799" cy="1427916"/>
            <a:chOff x="10026352" y="6437800"/>
            <a:chExt cx="2731799" cy="1427916"/>
          </a:xfrm>
        </p:grpSpPr>
        <p:pic>
          <p:nvPicPr>
            <p:cNvPr id="33" name="Imagen 32" descr="botón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42475" y="6437800"/>
              <a:ext cx="1701800" cy="1427916"/>
            </a:xfrm>
            <a:prstGeom prst="rect">
              <a:avLst/>
            </a:prstGeom>
          </p:spPr>
        </p:pic>
        <p:sp>
          <p:nvSpPr>
            <p:cNvPr id="34" name="Shape 58">
              <a:hlinkClick r:id="rId13" action="ppaction://hlinksldjump"/>
            </p:cNvPr>
            <p:cNvSpPr/>
            <p:nvPr/>
          </p:nvSpPr>
          <p:spPr>
            <a:xfrm>
              <a:off x="10026352" y="6705600"/>
              <a:ext cx="273179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10</a:t>
              </a:r>
              <a:r>
                <a:rPr sz="30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0</a:t>
              </a:r>
              <a:endParaRPr sz="3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45" name="CuadroTexto 44"/>
          <p:cNvSpPr txBox="1"/>
          <p:nvPr/>
        </p:nvSpPr>
        <p:spPr>
          <a:xfrm>
            <a:off x="2627777" y="4343400"/>
            <a:ext cx="5422900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3600" b="0" i="0" u="none" strike="noStrike" cap="none" spc="0" normalizeH="0" baseline="0" dirty="0" smtClean="0">
                <a:ln>
                  <a:noFill/>
                </a:ln>
                <a:solidFill>
                  <a:srgbClr val="60606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Escoge </a:t>
            </a:r>
            <a:r>
              <a:rPr lang="es-ES_tradnl" dirty="0" smtClean="0"/>
              <a:t>desde dónde quieres empezar tu cuenta atrás</a:t>
            </a:r>
            <a:endParaRPr kumimoji="0" lang="es-ES_tradnl" sz="3600" b="0" i="0" u="none" strike="noStrike" cap="none" spc="0" normalizeH="0" baseline="0" dirty="0">
              <a:ln>
                <a:noFill/>
              </a:ln>
              <a:solidFill>
                <a:srgbClr val="606060"/>
              </a:solidFill>
              <a:effectLst/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48" name="Imagen 47" descr="logoaulaptimagen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897175" y="4114800"/>
            <a:ext cx="1955800" cy="1676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92</a:t>
            </a:r>
          </a:p>
        </p:txBody>
      </p:sp>
      <p:pic>
        <p:nvPicPr>
          <p:cNvPr id="9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Shape 450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</a:t>
            </a:r>
          </a:p>
        </p:txBody>
      </p:sp>
      <p:pic>
        <p:nvPicPr>
          <p:cNvPr id="45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Shape 454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</a:t>
            </a:r>
          </a:p>
        </p:txBody>
      </p:sp>
      <p:pic>
        <p:nvPicPr>
          <p:cNvPr id="45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/>
          <p:cNvGrpSpPr/>
          <p:nvPr/>
        </p:nvGrpSpPr>
        <p:grpSpPr>
          <a:xfrm>
            <a:off x="-1" y="0"/>
            <a:ext cx="13059215" cy="9753601"/>
            <a:chOff x="-1" y="0"/>
            <a:chExt cx="13059215" cy="9753601"/>
          </a:xfrm>
        </p:grpSpPr>
        <p:pic>
          <p:nvPicPr>
            <p:cNvPr id="453" name="CUENTA ATRÁS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3059215" cy="9753601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54" name="Shape 454"/>
            <p:cNvSpPr/>
            <p:nvPr/>
          </p:nvSpPr>
          <p:spPr>
            <a:xfrm>
              <a:off x="4752330" y="1653530"/>
              <a:ext cx="3521497" cy="625812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40000">
                  <a:latin typeface="Geneva"/>
                  <a:ea typeface="Geneva"/>
                  <a:cs typeface="Geneva"/>
                  <a:sym typeface="Genev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ES_tradnl" sz="40000" dirty="0" smtClean="0">
                  <a:solidFill>
                    <a:srgbClr val="606060"/>
                  </a:solidFill>
                </a:rPr>
                <a:t>0</a:t>
              </a:r>
              <a:endParaRPr sz="40000" dirty="0">
                <a:solidFill>
                  <a:srgbClr val="606060"/>
                </a:solidFill>
              </a:endParaRPr>
            </a:p>
          </p:txBody>
        </p:sp>
      </p:grpSp>
      <p:pic>
        <p:nvPicPr>
          <p:cNvPr id="455" name="logopequeño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Medium Bell Ringing Fa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324600" y="4699000"/>
            <a:ext cx="355600" cy="355600"/>
          </a:xfrm>
          <a:prstGeom prst="rect">
            <a:avLst/>
          </a:prstGeom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36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Shape 9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91</a:t>
            </a:r>
          </a:p>
        </p:txBody>
      </p:sp>
      <p:pic>
        <p:nvPicPr>
          <p:cNvPr id="9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90</a:t>
            </a:r>
          </a:p>
        </p:txBody>
      </p:sp>
      <p:pic>
        <p:nvPicPr>
          <p:cNvPr id="9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Shape 10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89</a:t>
            </a:r>
          </a:p>
        </p:txBody>
      </p:sp>
      <p:pic>
        <p:nvPicPr>
          <p:cNvPr id="10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88</a:t>
            </a:r>
          </a:p>
        </p:txBody>
      </p:sp>
      <p:pic>
        <p:nvPicPr>
          <p:cNvPr id="10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87</a:t>
            </a:r>
          </a:p>
        </p:txBody>
      </p:sp>
      <p:pic>
        <p:nvPicPr>
          <p:cNvPr id="11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86</a:t>
            </a:r>
          </a:p>
        </p:txBody>
      </p:sp>
      <p:pic>
        <p:nvPicPr>
          <p:cNvPr id="11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85</a:t>
            </a:r>
          </a:p>
        </p:txBody>
      </p:sp>
      <p:pic>
        <p:nvPicPr>
          <p:cNvPr id="11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84</a:t>
            </a:r>
          </a:p>
        </p:txBody>
      </p:sp>
      <p:pic>
        <p:nvPicPr>
          <p:cNvPr id="12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hape 12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83</a:t>
            </a:r>
          </a:p>
        </p:txBody>
      </p:sp>
      <p:pic>
        <p:nvPicPr>
          <p:cNvPr id="12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>
            <a:off x="1366490" y="1653530"/>
            <a:ext cx="1027182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 dirty="0">
                <a:solidFill>
                  <a:srgbClr val="606060"/>
                </a:solidFill>
              </a:rPr>
              <a:t>100</a:t>
            </a:r>
          </a:p>
        </p:txBody>
      </p:sp>
      <p:pic>
        <p:nvPicPr>
          <p:cNvPr id="5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82</a:t>
            </a:r>
          </a:p>
        </p:txBody>
      </p:sp>
      <p:pic>
        <p:nvPicPr>
          <p:cNvPr id="13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81</a:t>
            </a:r>
          </a:p>
        </p:txBody>
      </p:sp>
      <p:pic>
        <p:nvPicPr>
          <p:cNvPr id="13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Shape 13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80</a:t>
            </a:r>
          </a:p>
        </p:txBody>
      </p:sp>
      <p:pic>
        <p:nvPicPr>
          <p:cNvPr id="13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hape 14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79</a:t>
            </a:r>
          </a:p>
        </p:txBody>
      </p:sp>
      <p:pic>
        <p:nvPicPr>
          <p:cNvPr id="14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78</a:t>
            </a:r>
          </a:p>
        </p:txBody>
      </p:sp>
      <p:pic>
        <p:nvPicPr>
          <p:cNvPr id="14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77</a:t>
            </a:r>
          </a:p>
        </p:txBody>
      </p:sp>
      <p:pic>
        <p:nvPicPr>
          <p:cNvPr id="15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76</a:t>
            </a:r>
          </a:p>
        </p:txBody>
      </p:sp>
      <p:pic>
        <p:nvPicPr>
          <p:cNvPr id="15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75</a:t>
            </a:r>
          </a:p>
        </p:txBody>
      </p:sp>
      <p:pic>
        <p:nvPicPr>
          <p:cNvPr id="15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74</a:t>
            </a:r>
          </a:p>
        </p:txBody>
      </p:sp>
      <p:pic>
        <p:nvPicPr>
          <p:cNvPr id="16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Shape 16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73</a:t>
            </a:r>
          </a:p>
        </p:txBody>
      </p:sp>
      <p:pic>
        <p:nvPicPr>
          <p:cNvPr id="16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99</a:t>
            </a:r>
          </a:p>
        </p:txBody>
      </p:sp>
      <p:pic>
        <p:nvPicPr>
          <p:cNvPr id="6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72</a:t>
            </a:r>
          </a:p>
        </p:txBody>
      </p:sp>
      <p:pic>
        <p:nvPicPr>
          <p:cNvPr id="17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71</a:t>
            </a:r>
          </a:p>
        </p:txBody>
      </p:sp>
      <p:pic>
        <p:nvPicPr>
          <p:cNvPr id="17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70</a:t>
            </a:r>
          </a:p>
        </p:txBody>
      </p:sp>
      <p:pic>
        <p:nvPicPr>
          <p:cNvPr id="17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Shape 18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69</a:t>
            </a:r>
          </a:p>
        </p:txBody>
      </p:sp>
      <p:pic>
        <p:nvPicPr>
          <p:cNvPr id="18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Shape 18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68</a:t>
            </a:r>
          </a:p>
        </p:txBody>
      </p:sp>
      <p:pic>
        <p:nvPicPr>
          <p:cNvPr id="18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hape 19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67</a:t>
            </a:r>
          </a:p>
        </p:txBody>
      </p:sp>
      <p:pic>
        <p:nvPicPr>
          <p:cNvPr id="19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Shape 19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66</a:t>
            </a:r>
          </a:p>
        </p:txBody>
      </p:sp>
      <p:pic>
        <p:nvPicPr>
          <p:cNvPr id="19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Shape 19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65</a:t>
            </a:r>
          </a:p>
        </p:txBody>
      </p:sp>
      <p:pic>
        <p:nvPicPr>
          <p:cNvPr id="19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64</a:t>
            </a:r>
          </a:p>
        </p:txBody>
      </p:sp>
      <p:pic>
        <p:nvPicPr>
          <p:cNvPr id="20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63</a:t>
            </a:r>
          </a:p>
        </p:txBody>
      </p:sp>
      <p:pic>
        <p:nvPicPr>
          <p:cNvPr id="20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98</a:t>
            </a:r>
          </a:p>
        </p:txBody>
      </p:sp>
      <p:pic>
        <p:nvPicPr>
          <p:cNvPr id="6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Shape 21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62</a:t>
            </a:r>
          </a:p>
        </p:txBody>
      </p:sp>
      <p:pic>
        <p:nvPicPr>
          <p:cNvPr id="21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61</a:t>
            </a:r>
          </a:p>
        </p:txBody>
      </p:sp>
      <p:pic>
        <p:nvPicPr>
          <p:cNvPr id="21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Shape 21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60</a:t>
            </a:r>
          </a:p>
        </p:txBody>
      </p:sp>
      <p:pic>
        <p:nvPicPr>
          <p:cNvPr id="21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Shape 22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59</a:t>
            </a:r>
          </a:p>
        </p:txBody>
      </p:sp>
      <p:pic>
        <p:nvPicPr>
          <p:cNvPr id="22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hape 22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58</a:t>
            </a:r>
          </a:p>
        </p:txBody>
      </p:sp>
      <p:pic>
        <p:nvPicPr>
          <p:cNvPr id="22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hape 23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57</a:t>
            </a:r>
          </a:p>
        </p:txBody>
      </p:sp>
      <p:pic>
        <p:nvPicPr>
          <p:cNvPr id="23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Shape 23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56</a:t>
            </a:r>
          </a:p>
        </p:txBody>
      </p:sp>
      <p:pic>
        <p:nvPicPr>
          <p:cNvPr id="23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55</a:t>
            </a:r>
          </a:p>
        </p:txBody>
      </p:sp>
      <p:pic>
        <p:nvPicPr>
          <p:cNvPr id="23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Shape 24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54</a:t>
            </a:r>
          </a:p>
        </p:txBody>
      </p:sp>
      <p:pic>
        <p:nvPicPr>
          <p:cNvPr id="24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Shape 24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53</a:t>
            </a:r>
          </a:p>
        </p:txBody>
      </p:sp>
      <p:pic>
        <p:nvPicPr>
          <p:cNvPr id="24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97</a:t>
            </a:r>
          </a:p>
        </p:txBody>
      </p:sp>
      <p:pic>
        <p:nvPicPr>
          <p:cNvPr id="7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Shape 25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52</a:t>
            </a:r>
          </a:p>
        </p:txBody>
      </p:sp>
      <p:pic>
        <p:nvPicPr>
          <p:cNvPr id="25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Shape 25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51</a:t>
            </a:r>
          </a:p>
        </p:txBody>
      </p:sp>
      <p:pic>
        <p:nvPicPr>
          <p:cNvPr id="25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Shape 25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50</a:t>
            </a:r>
          </a:p>
        </p:txBody>
      </p:sp>
      <p:pic>
        <p:nvPicPr>
          <p:cNvPr id="25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Shape 26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49</a:t>
            </a:r>
          </a:p>
        </p:txBody>
      </p:sp>
      <p:pic>
        <p:nvPicPr>
          <p:cNvPr id="26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Shape 26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48</a:t>
            </a:r>
          </a:p>
        </p:txBody>
      </p:sp>
      <p:pic>
        <p:nvPicPr>
          <p:cNvPr id="26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Shape 27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47</a:t>
            </a:r>
          </a:p>
        </p:txBody>
      </p:sp>
      <p:pic>
        <p:nvPicPr>
          <p:cNvPr id="27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Shape 27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46</a:t>
            </a:r>
          </a:p>
        </p:txBody>
      </p:sp>
      <p:pic>
        <p:nvPicPr>
          <p:cNvPr id="27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Shape 27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45</a:t>
            </a:r>
          </a:p>
        </p:txBody>
      </p:sp>
      <p:pic>
        <p:nvPicPr>
          <p:cNvPr id="27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Shape 28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44</a:t>
            </a:r>
          </a:p>
        </p:txBody>
      </p:sp>
      <p:pic>
        <p:nvPicPr>
          <p:cNvPr id="28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43</a:t>
            </a:r>
          </a:p>
        </p:txBody>
      </p:sp>
      <p:pic>
        <p:nvPicPr>
          <p:cNvPr id="28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96</a:t>
            </a:r>
          </a:p>
        </p:txBody>
      </p:sp>
      <p:pic>
        <p:nvPicPr>
          <p:cNvPr id="7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Shape 29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42</a:t>
            </a:r>
          </a:p>
        </p:txBody>
      </p:sp>
      <p:pic>
        <p:nvPicPr>
          <p:cNvPr id="29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Shape 29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41</a:t>
            </a:r>
          </a:p>
        </p:txBody>
      </p:sp>
      <p:pic>
        <p:nvPicPr>
          <p:cNvPr id="29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Shape 29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40</a:t>
            </a:r>
          </a:p>
        </p:txBody>
      </p:sp>
      <p:pic>
        <p:nvPicPr>
          <p:cNvPr id="29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Shape 30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39</a:t>
            </a:r>
          </a:p>
        </p:txBody>
      </p:sp>
      <p:pic>
        <p:nvPicPr>
          <p:cNvPr id="30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06" name="Shape 30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38</a:t>
            </a:r>
          </a:p>
        </p:txBody>
      </p:sp>
      <p:pic>
        <p:nvPicPr>
          <p:cNvPr id="30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Shape 31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37</a:t>
            </a:r>
          </a:p>
        </p:txBody>
      </p:sp>
      <p:pic>
        <p:nvPicPr>
          <p:cNvPr id="31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14" name="Shape 31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36</a:t>
            </a:r>
          </a:p>
        </p:txBody>
      </p:sp>
      <p:pic>
        <p:nvPicPr>
          <p:cNvPr id="31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hape 31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35</a:t>
            </a:r>
          </a:p>
        </p:txBody>
      </p:sp>
      <p:pic>
        <p:nvPicPr>
          <p:cNvPr id="31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Shape 32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34</a:t>
            </a:r>
          </a:p>
        </p:txBody>
      </p:sp>
      <p:pic>
        <p:nvPicPr>
          <p:cNvPr id="32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Shape 32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33</a:t>
            </a:r>
          </a:p>
        </p:txBody>
      </p:sp>
      <p:pic>
        <p:nvPicPr>
          <p:cNvPr id="32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95</a:t>
            </a:r>
          </a:p>
        </p:txBody>
      </p:sp>
      <p:pic>
        <p:nvPicPr>
          <p:cNvPr id="7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Shape 33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32</a:t>
            </a:r>
          </a:p>
        </p:txBody>
      </p:sp>
      <p:pic>
        <p:nvPicPr>
          <p:cNvPr id="33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Shape 33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31</a:t>
            </a:r>
          </a:p>
        </p:txBody>
      </p:sp>
      <p:pic>
        <p:nvPicPr>
          <p:cNvPr id="33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8" name="Shape 33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30</a:t>
            </a:r>
          </a:p>
        </p:txBody>
      </p:sp>
      <p:pic>
        <p:nvPicPr>
          <p:cNvPr id="33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Shape 34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29</a:t>
            </a:r>
          </a:p>
        </p:txBody>
      </p:sp>
      <p:pic>
        <p:nvPicPr>
          <p:cNvPr id="34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46" name="Shape 34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28</a:t>
            </a:r>
          </a:p>
        </p:txBody>
      </p:sp>
      <p:pic>
        <p:nvPicPr>
          <p:cNvPr id="34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50" name="Shape 35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27</a:t>
            </a:r>
          </a:p>
        </p:txBody>
      </p:sp>
      <p:pic>
        <p:nvPicPr>
          <p:cNvPr id="35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hape 35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26</a:t>
            </a:r>
          </a:p>
        </p:txBody>
      </p:sp>
      <p:pic>
        <p:nvPicPr>
          <p:cNvPr id="35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Shape 35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25</a:t>
            </a:r>
          </a:p>
        </p:txBody>
      </p:sp>
      <p:pic>
        <p:nvPicPr>
          <p:cNvPr id="35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62" name="Shape 36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24</a:t>
            </a:r>
          </a:p>
        </p:txBody>
      </p:sp>
      <p:pic>
        <p:nvPicPr>
          <p:cNvPr id="36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66" name="Shape 36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23</a:t>
            </a:r>
          </a:p>
        </p:txBody>
      </p:sp>
      <p:pic>
        <p:nvPicPr>
          <p:cNvPr id="36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94</a:t>
            </a:r>
          </a:p>
        </p:txBody>
      </p:sp>
      <p:pic>
        <p:nvPicPr>
          <p:cNvPr id="8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70" name="Shape 37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22</a:t>
            </a:r>
          </a:p>
        </p:txBody>
      </p:sp>
      <p:pic>
        <p:nvPicPr>
          <p:cNvPr id="37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74" name="Shape 37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21</a:t>
            </a:r>
          </a:p>
        </p:txBody>
      </p:sp>
      <p:pic>
        <p:nvPicPr>
          <p:cNvPr id="37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Shape 37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20</a:t>
            </a:r>
          </a:p>
        </p:txBody>
      </p:sp>
      <p:pic>
        <p:nvPicPr>
          <p:cNvPr id="37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82" name="Shape 38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19</a:t>
            </a:r>
          </a:p>
        </p:txBody>
      </p:sp>
      <p:pic>
        <p:nvPicPr>
          <p:cNvPr id="38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86" name="Shape 38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18</a:t>
            </a:r>
          </a:p>
        </p:txBody>
      </p:sp>
      <p:pic>
        <p:nvPicPr>
          <p:cNvPr id="38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hape 39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17</a:t>
            </a:r>
          </a:p>
        </p:txBody>
      </p:sp>
      <p:pic>
        <p:nvPicPr>
          <p:cNvPr id="39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94" name="Shape 39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16</a:t>
            </a:r>
          </a:p>
        </p:txBody>
      </p:sp>
      <p:pic>
        <p:nvPicPr>
          <p:cNvPr id="39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98" name="Shape 39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15</a:t>
            </a:r>
          </a:p>
        </p:txBody>
      </p:sp>
      <p:pic>
        <p:nvPicPr>
          <p:cNvPr id="39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02" name="Shape 402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14</a:t>
            </a:r>
          </a:p>
        </p:txBody>
      </p:sp>
      <p:pic>
        <p:nvPicPr>
          <p:cNvPr id="40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06" name="Shape 40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13</a:t>
            </a:r>
          </a:p>
        </p:txBody>
      </p:sp>
      <p:pic>
        <p:nvPicPr>
          <p:cNvPr id="40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Shape 86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93</a:t>
            </a:r>
          </a:p>
        </p:txBody>
      </p:sp>
      <p:pic>
        <p:nvPicPr>
          <p:cNvPr id="8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Shape 410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12</a:t>
            </a:r>
          </a:p>
        </p:txBody>
      </p:sp>
      <p:pic>
        <p:nvPicPr>
          <p:cNvPr id="41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14" name="Shape 414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11</a:t>
            </a:r>
          </a:p>
        </p:txBody>
      </p:sp>
      <p:pic>
        <p:nvPicPr>
          <p:cNvPr id="41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18" name="Shape 418"/>
          <p:cNvSpPr/>
          <p:nvPr/>
        </p:nvSpPr>
        <p:spPr>
          <a:xfrm>
            <a:off x="3059410" y="1653530"/>
            <a:ext cx="688598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10</a:t>
            </a:r>
          </a:p>
        </p:txBody>
      </p:sp>
      <p:pic>
        <p:nvPicPr>
          <p:cNvPr id="41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22" name="Shape 422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9</a:t>
            </a:r>
          </a:p>
        </p:txBody>
      </p:sp>
      <p:pic>
        <p:nvPicPr>
          <p:cNvPr id="42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hape 426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8</a:t>
            </a:r>
          </a:p>
        </p:txBody>
      </p:sp>
      <p:pic>
        <p:nvPicPr>
          <p:cNvPr id="42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9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30" name="Shape 430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7</a:t>
            </a:r>
          </a:p>
        </p:txBody>
      </p:sp>
      <p:pic>
        <p:nvPicPr>
          <p:cNvPr id="431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3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34" name="Shape 434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6</a:t>
            </a:r>
          </a:p>
        </p:txBody>
      </p:sp>
      <p:pic>
        <p:nvPicPr>
          <p:cNvPr id="435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38" name="Shape 438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5</a:t>
            </a:r>
          </a:p>
        </p:txBody>
      </p:sp>
      <p:pic>
        <p:nvPicPr>
          <p:cNvPr id="439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1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42" name="Shape 442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4</a:t>
            </a:r>
          </a:p>
        </p:txBody>
      </p:sp>
      <p:pic>
        <p:nvPicPr>
          <p:cNvPr id="443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5" name="CUENTA ATRÁ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13059215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46" name="Shape 446"/>
          <p:cNvSpPr/>
          <p:nvPr/>
        </p:nvSpPr>
        <p:spPr>
          <a:xfrm>
            <a:off x="4752330" y="1653530"/>
            <a:ext cx="3500140" cy="644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0"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0">
                <a:solidFill>
                  <a:srgbClr val="606060"/>
                </a:solidFill>
              </a:rPr>
              <a:t>3</a:t>
            </a:r>
          </a:p>
        </p:txBody>
      </p:sp>
      <p:pic>
        <p:nvPicPr>
          <p:cNvPr id="447" name="logopequeño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975" y="9207497"/>
            <a:ext cx="660224" cy="47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0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PresentationFormat>Personalizado</PresentationFormat>
  <Paragraphs>112</Paragraphs>
  <Slides>102</Slides>
  <Notes>0</Notes>
  <HiddenSlides>0</HiddenSlides>
  <MMClips>1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102</vt:i4>
      </vt:variant>
    </vt:vector>
  </HeadingPairs>
  <TitlesOfParts>
    <vt:vector size="103" baseType="lpstr">
      <vt:lpstr>New_Template3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  <vt:lpstr>Diapositiva 64</vt:lpstr>
      <vt:lpstr>Diapositiva 65</vt:lpstr>
      <vt:lpstr>Diapositiva 66</vt:lpstr>
      <vt:lpstr>Diapositiva 67</vt:lpstr>
      <vt:lpstr>Diapositiva 68</vt:lpstr>
      <vt:lpstr>Diapositiva 69</vt:lpstr>
      <vt:lpstr>Diapositiva 70</vt:lpstr>
      <vt:lpstr>Diapositiva 71</vt:lpstr>
      <vt:lpstr>Diapositiva 72</vt:lpstr>
      <vt:lpstr>Diapositiva 73</vt:lpstr>
      <vt:lpstr>Diapositiva 74</vt:lpstr>
      <vt:lpstr>Diapositiva 75</vt:lpstr>
      <vt:lpstr>Diapositiva 76</vt:lpstr>
      <vt:lpstr>Diapositiva 77</vt:lpstr>
      <vt:lpstr>Diapositiva 78</vt:lpstr>
      <vt:lpstr>Diapositiva 79</vt:lpstr>
      <vt:lpstr>Diapositiva 80</vt:lpstr>
      <vt:lpstr>Diapositiva 81</vt:lpstr>
      <vt:lpstr>Diapositiva 82</vt:lpstr>
      <vt:lpstr>Diapositiva 83</vt:lpstr>
      <vt:lpstr>Diapositiva 84</vt:lpstr>
      <vt:lpstr>Diapositiva 85</vt:lpstr>
      <vt:lpstr>Diapositiva 86</vt:lpstr>
      <vt:lpstr>Diapositiva 87</vt:lpstr>
      <vt:lpstr>Diapositiva 88</vt:lpstr>
      <vt:lpstr>Diapositiva 89</vt:lpstr>
      <vt:lpstr>Diapositiva 90</vt:lpstr>
      <vt:lpstr>Diapositiva 91</vt:lpstr>
      <vt:lpstr>Diapositiva 92</vt:lpstr>
      <vt:lpstr>Diapositiva 93</vt:lpstr>
      <vt:lpstr>Diapositiva 94</vt:lpstr>
      <vt:lpstr>Diapositiva 95</vt:lpstr>
      <vt:lpstr>Diapositiva 96</vt:lpstr>
      <vt:lpstr>Diapositiva 97</vt:lpstr>
      <vt:lpstr>Diapositiva 98</vt:lpstr>
      <vt:lpstr>Diapositiva 99</vt:lpstr>
      <vt:lpstr>Diapositiva 100</vt:lpstr>
      <vt:lpstr>Diapositiva 101</vt:lpstr>
      <vt:lpstr>Diapositiva 102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mcarmen perez</cp:lastModifiedBy>
  <cp:revision>1</cp:revision>
  <dcterms:created xsi:type="dcterms:W3CDTF">2015-03-19T20:52:57Z</dcterms:created>
  <dcterms:modified xsi:type="dcterms:W3CDTF">2015-03-19T22:29:51Z</dcterms:modified>
</cp:coreProperties>
</file>