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97" r:id="rId1"/>
  </p:sldMasterIdLst>
  <p:notesMasterIdLst>
    <p:notesMasterId r:id="rId15"/>
  </p:notesMasterIdLst>
  <p:sldIdLst>
    <p:sldId id="263" r:id="rId2"/>
    <p:sldId id="275" r:id="rId3"/>
    <p:sldId id="266" r:id="rId4"/>
    <p:sldId id="270" r:id="rId5"/>
    <p:sldId id="276" r:id="rId6"/>
    <p:sldId id="268" r:id="rId7"/>
    <p:sldId id="271" r:id="rId8"/>
    <p:sldId id="277" r:id="rId9"/>
    <p:sldId id="269" r:id="rId10"/>
    <p:sldId id="272" r:id="rId11"/>
    <p:sldId id="274" r:id="rId12"/>
    <p:sldId id="267" r:id="rId13"/>
    <p:sldId id="273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474A011-2F9D-2844-9337-BF30E32CBA4A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4" charset="-128"/>
        <a:cs typeface="ＭＳ Ｐゴシック" pitchFamily="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ticket7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2531">
            <a:off x="5549900" y="1755775"/>
            <a:ext cx="1096963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ticket8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712257">
            <a:off x="5383213" y="2155825"/>
            <a:ext cx="1096962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42-16393499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6188" y="304800"/>
            <a:ext cx="3427412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70248"/>
            <a:ext cx="7772400" cy="978408"/>
          </a:xfrm>
        </p:spPr>
        <p:txBody>
          <a:bodyPr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257800"/>
            <a:ext cx="7772400" cy="877824"/>
          </a:xfrm>
        </p:spPr>
        <p:txBody>
          <a:bodyPr/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4838C-292D-E94F-A39E-51784B19DC52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/>
          <a:lstStyle>
            <a:lvl1pPr marL="0" indent="0"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33D1D-5F0B-D34B-97B3-412B5461BB3D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CAA97-393C-B742-9D12-806A86586D36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Guión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9FEEC-7E6B-5742-B8BF-0981043AF78D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C011-9B9A-A244-B095-03B046BCDDCA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CBC5F-3994-E84F-B940-897F86BA6751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54951-5BEE-1741-98B7-2DBA86C9F999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ticket7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99111">
            <a:off x="6492875" y="1597025"/>
            <a:ext cx="2212975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ticket8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078374">
            <a:off x="5945188" y="2293938"/>
            <a:ext cx="22129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02195-653A-4441-B6BD-5E00A5D18FA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ticket7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99111">
            <a:off x="6035675" y="4568825"/>
            <a:ext cx="2212975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ticket8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218495">
            <a:off x="5237163" y="5035550"/>
            <a:ext cx="2212975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/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9BE03-705F-A849-82D2-68E8F44D2476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DE084-B583-1640-9FFC-7560187DC435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785813" y="2192338"/>
            <a:ext cx="3429000" cy="1587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5"/>
          <p:cNvCxnSpPr/>
          <p:nvPr/>
        </p:nvCxnSpPr>
        <p:spPr>
          <a:xfrm>
            <a:off x="4937125" y="2192338"/>
            <a:ext cx="3429000" cy="1587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6D82B-017C-4248-B82B-1E34237DF13C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078D9-2EF5-DB4F-9AC5-89636A2C1B2D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BEA78-5A69-0A40-B62E-7BB87B821B13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58252-1A6B-7D47-AAD8-BBB021E966C4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0650"/>
            <a:ext cx="7770813" cy="14303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1987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0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Times New Roman" charset="0"/>
              </a:defRPr>
            </a:lvl1pPr>
          </a:lstStyle>
          <a:p>
            <a:pPr>
              <a:defRPr/>
            </a:pPr>
            <a:fld id="{09220FAC-D8AF-BF48-BC01-E222685D0B8B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16" r:id="rId2"/>
    <p:sldLayoutId id="2147483727" r:id="rId3"/>
    <p:sldLayoutId id="2147483728" r:id="rId4"/>
    <p:sldLayoutId id="2147483717" r:id="rId5"/>
    <p:sldLayoutId id="2147483729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ＭＳ Ｐゴシック" pitchFamily="4" charset="-128"/>
          <a:cs typeface="ＭＳ Ｐゴシック" pitchFamily="4" charset="-128"/>
        </a:defRPr>
      </a:lvl1pPr>
      <a:lvl2pPr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sto MT" pitchFamily="4" charset="0"/>
          <a:ea typeface="ＭＳ Ｐゴシック" pitchFamily="4" charset="-128"/>
          <a:cs typeface="ＭＳ Ｐゴシック" pitchFamily="4" charset="-128"/>
        </a:defRPr>
      </a:lvl2pPr>
      <a:lvl3pPr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sto MT" pitchFamily="4" charset="0"/>
          <a:ea typeface="ＭＳ Ｐゴシック" pitchFamily="4" charset="-128"/>
          <a:cs typeface="ＭＳ Ｐゴシック" pitchFamily="4" charset="-128"/>
        </a:defRPr>
      </a:lvl3pPr>
      <a:lvl4pPr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sto MT" pitchFamily="4" charset="0"/>
          <a:ea typeface="ＭＳ Ｐゴシック" pitchFamily="4" charset="-128"/>
          <a:cs typeface="ＭＳ Ｐゴシック" pitchFamily="4" charset="-128"/>
        </a:defRPr>
      </a:lvl4pPr>
      <a:lvl5pPr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sto MT" pitchFamily="4" charset="0"/>
          <a:ea typeface="ＭＳ Ｐゴシック" pitchFamily="4" charset="-128"/>
          <a:cs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sto MT" pitchFamily="4" charset="0"/>
          <a:ea typeface="ＭＳ Ｐゴシック" pitchFamily="4" charset="-128"/>
          <a:cs typeface="ＭＳ Ｐゴシック" pitchFamily="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sto MT" pitchFamily="4" charset="0"/>
          <a:ea typeface="ＭＳ Ｐゴシック" pitchFamily="4" charset="-128"/>
          <a:cs typeface="ＭＳ Ｐゴシック" pitchFamily="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sto MT" pitchFamily="4" charset="0"/>
          <a:ea typeface="ＭＳ Ｐゴシック" pitchFamily="4" charset="-128"/>
          <a:cs typeface="ＭＳ Ｐゴシック" pitchFamily="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sto MT" pitchFamily="4" charset="0"/>
          <a:ea typeface="ＭＳ Ｐゴシック" pitchFamily="4" charset="-128"/>
          <a:cs typeface="ＭＳ Ｐゴシック" pitchFamily="4" charset="-128"/>
        </a:defRPr>
      </a:lvl9pPr>
    </p:titleStyle>
    <p:bodyStyle>
      <a:lvl1pPr marL="342900" indent="-342900" algn="l" rtl="0" fontAlgn="base">
        <a:spcBef>
          <a:spcPts val="2000"/>
        </a:spcBef>
        <a:spcAft>
          <a:spcPct val="0"/>
        </a:spcAft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ＭＳ Ｐゴシック" pitchFamily="4" charset="-128"/>
          <a:cs typeface="ＭＳ Ｐゴシック" pitchFamily="4" charset="-128"/>
        </a:defRPr>
      </a:lvl1pPr>
      <a:lvl2pPr marL="685800" indent="-336550" algn="l" rtl="0" fontAlgn="base">
        <a:spcBef>
          <a:spcPts val="600"/>
        </a:spcBef>
        <a:spcAft>
          <a:spcPct val="0"/>
        </a:spcAft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ＭＳ Ｐゴシック" pitchFamily="4" charset="-128"/>
          <a:cs typeface="+mn-cs"/>
        </a:defRPr>
      </a:lvl2pPr>
      <a:lvl3pPr marL="1035050" indent="-349250" algn="l" rtl="0" fontAlgn="base">
        <a:spcBef>
          <a:spcPts val="600"/>
        </a:spcBef>
        <a:spcAft>
          <a:spcPct val="0"/>
        </a:spcAft>
        <a:buBlip>
          <a:blip r:embed="rId16"/>
        </a:buBlip>
        <a:defRPr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ＭＳ Ｐゴシック" pitchFamily="4" charset="-128"/>
          <a:cs typeface="+mn-cs"/>
        </a:defRPr>
      </a:lvl3pPr>
      <a:lvl4pPr marL="1371600" indent="-336550" algn="l" rtl="0" fontAlgn="base">
        <a:spcBef>
          <a:spcPts val="600"/>
        </a:spcBef>
        <a:spcAft>
          <a:spcPct val="0"/>
        </a:spcAft>
        <a:buBlip>
          <a:blip r:embed="rId16"/>
        </a:buBlip>
        <a:defRPr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ＭＳ Ｐゴシック" pitchFamily="4" charset="-128"/>
          <a:cs typeface="+mn-cs"/>
        </a:defRPr>
      </a:lvl4pPr>
      <a:lvl5pPr marL="1720850" indent="-349250" algn="l" rtl="0" fontAlgn="base">
        <a:spcBef>
          <a:spcPts val="600"/>
        </a:spcBef>
        <a:spcAft>
          <a:spcPct val="0"/>
        </a:spcAft>
        <a:buBlip>
          <a:blip r:embed="rId16"/>
        </a:buBlip>
        <a:defRPr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ＭＳ Ｐゴシック" pitchFamily="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uadroTexto 1"/>
          <p:cNvSpPr txBox="1">
            <a:spLocks noChangeArrowheads="1"/>
          </p:cNvSpPr>
          <p:nvPr/>
        </p:nvSpPr>
        <p:spPr bwMode="auto">
          <a:xfrm>
            <a:off x="1295400" y="1219200"/>
            <a:ext cx="70104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ES_tradnl" sz="3600"/>
              <a:t>PROGRAMA DE ENTRENAMIENTO DE LA LECTURA</a:t>
            </a:r>
          </a:p>
          <a:p>
            <a:pPr algn="ctr"/>
            <a:endParaRPr lang="es-ES_tradnl" sz="3600"/>
          </a:p>
          <a:p>
            <a:pPr algn="ctr"/>
            <a:endParaRPr lang="es-ES_tradnl" sz="3600"/>
          </a:p>
          <a:p>
            <a:pPr algn="ctr"/>
            <a:r>
              <a:rPr lang="es-ES_tradnl" sz="3600"/>
              <a:t>PALABRAS BISÍLABAS (SÍLABAS DIRECTAS)</a:t>
            </a:r>
          </a:p>
        </p:txBody>
      </p:sp>
      <p:pic>
        <p:nvPicPr>
          <p:cNvPr id="4" name="Imagen 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pato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5400" y="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dado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67000" y="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SACO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7800" y="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62940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bebé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84860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RANA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33600" y="838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foca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5814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mina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57800" y="838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café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246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moto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543800" y="838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PILA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rosa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954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taza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6670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paté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962400" y="15240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TIZA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2578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pata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6294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casa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8486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rojo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0" y="2362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54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MORA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670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puré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624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rata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257800" y="23622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MANO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629400" y="2362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culo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74676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vaca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200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vaca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2954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670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suma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962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BATA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2578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9400" y="3200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nube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848600" y="3200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pala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boda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295400" y="39624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COCO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6670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9624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luna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2578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ROPA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629400" y="3962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loco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848600" y="3962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loro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codo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95400" y="4800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dedo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6670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tele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9624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cubo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2578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err="1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boli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01980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486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sopa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beso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295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PISO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gato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3962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goma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257800" y="55626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vaso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172200" y="5562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pino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84860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62118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polo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295400" y="62118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6670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SOLA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257800" y="6211887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LANA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4114800" y="63642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bola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8001000" y="6396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>
              <a:latin typeface="Chalkboard SE Regular"/>
              <a:cs typeface="Chalkboard SE Regular"/>
            </a:endParaRPr>
          </a:p>
        </p:txBody>
      </p:sp>
      <p:pic>
        <p:nvPicPr>
          <p:cNvPr id="74" name="Imagen 7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10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8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10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4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50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6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70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8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90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10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2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30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4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50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6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70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8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90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  <p:bldP spid="6" grpId="0" autoUpdateAnimBg="0"/>
      <p:bldP spid="7" grpId="0" autoUpdateAnimBg="0"/>
      <p:bldP spid="12" grpId="0" autoUpdateAnimBg="0"/>
      <p:bldP spid="13" grpId="0" autoUpdateAnimBg="0"/>
      <p:bldP spid="15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uadroTexto 1"/>
          <p:cNvSpPr txBox="1">
            <a:spLocks noChangeArrowheads="1"/>
          </p:cNvSpPr>
          <p:nvPr/>
        </p:nvSpPr>
        <p:spPr bwMode="auto">
          <a:xfrm>
            <a:off x="762000" y="1905000"/>
            <a:ext cx="7467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s-ES_tradnl" sz="5400" dirty="0" smtClean="0"/>
              <a:t>¿Te atreves con la </a:t>
            </a:r>
            <a:r>
              <a:rPr lang="es-ES_tradnl" sz="5400" dirty="0" smtClean="0"/>
              <a:t>última?</a:t>
            </a:r>
          </a:p>
          <a:p>
            <a:pPr algn="ctr"/>
            <a:r>
              <a:rPr lang="es-ES_tradnl" sz="5400" dirty="0" smtClean="0"/>
              <a:t>¡</a:t>
            </a:r>
            <a:r>
              <a:rPr lang="es-ES_tradnl" sz="5400" dirty="0" err="1" smtClean="0"/>
              <a:t>Leelas</a:t>
            </a:r>
            <a:r>
              <a:rPr lang="es-ES_tradnl" sz="5400" dirty="0" smtClean="0"/>
              <a:t> en 30 segundos!</a:t>
            </a:r>
            <a:endParaRPr lang="es-ES_tradnl" sz="5400" dirty="0" smtClean="0"/>
          </a:p>
          <a:p>
            <a:pPr algn="ctr"/>
            <a:endParaRPr lang="es-ES_tradnl" sz="3600" dirty="0" smtClean="0"/>
          </a:p>
          <a:p>
            <a:pPr algn="ctr"/>
            <a:endParaRPr lang="es-ES_tradnl" sz="3600" dirty="0"/>
          </a:p>
        </p:txBody>
      </p:sp>
      <p:pic>
        <p:nvPicPr>
          <p:cNvPr id="4" name="Imagen 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pato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5400" y="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dado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67000" y="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SACO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7800" y="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62940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bebé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84860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RANA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33600" y="838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foca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5814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mina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57800" y="838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café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246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moto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543800" y="838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PILA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rosa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954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taza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6670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paté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962400" y="15240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TIZA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2578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pata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6294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casa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8486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rojo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0" y="2362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54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MORA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670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puré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624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rata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257800" y="23622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MANO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629400" y="2362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culo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74676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vaca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200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vaca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2954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670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suma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962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BATA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2578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9400" y="3200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nube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848600" y="3200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pala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boda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295400" y="39624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COCO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6670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9624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luna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2578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ROPA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629400" y="3962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loco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848600" y="3962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loro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codo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95400" y="4800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dedo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6670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tele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9624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cubo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2578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err="1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boli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01980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486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sopa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beso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295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PISO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gato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3962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goma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257800" y="55626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vaso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172200" y="5562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pino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84860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62118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polo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295400" y="62118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6670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SOLA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257800" y="6211887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LANA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4114800" y="63642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bola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pic>
        <p:nvPicPr>
          <p:cNvPr id="69" name="Imagen 68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5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5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5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5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95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5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15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2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35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4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45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5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55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6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65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7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75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85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9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95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  <p:bldP spid="6" grpId="0" autoUpdateAnimBg="0"/>
      <p:bldP spid="7" grpId="0" autoUpdateAnimBg="0"/>
      <p:bldP spid="12" grpId="0" autoUpdateAnimBg="0"/>
      <p:bldP spid="13" grpId="0" autoUpdateAnimBg="0"/>
      <p:bldP spid="15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pato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5400" y="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dado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67000" y="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SACO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7800" y="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62940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bebé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84860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RANA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33600" y="838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foca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5814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mina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57800" y="838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café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246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moto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543800" y="838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PILA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rosa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954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taza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6670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paté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962400" y="15240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TIZA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2578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pata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6294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casa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8486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rojo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0" y="2362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54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MORA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670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puré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624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rata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257800" y="23622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MANO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629400" y="2362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culo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74676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vaca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200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vaca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2954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670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suma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962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BATA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2578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9400" y="3200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nube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848600" y="3200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pala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boda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295400" y="39624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COCO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6670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9624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luna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2578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ROPA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629400" y="3962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loco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848600" y="3962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loro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codo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95400" y="4800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dedo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6670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tele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9624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cubo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2578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err="1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boli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01980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486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sopa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beso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295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PISO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gato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3962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goma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257800" y="55626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vaso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172200" y="5562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pino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84860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62118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polo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295400" y="62118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6670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SOLA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257800" y="6211887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LANA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4114800" y="63642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bola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8001000" y="6396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>
              <a:latin typeface="Chalkboard SE Regular"/>
              <a:cs typeface="Chalkboard SE Regular"/>
            </a:endParaRPr>
          </a:p>
        </p:txBody>
      </p:sp>
      <p:pic>
        <p:nvPicPr>
          <p:cNvPr id="74" name="Imagen 7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5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5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5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5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95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5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15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2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35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4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45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5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55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6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65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7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75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85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9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95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  <p:bldP spid="6" grpId="0" autoUpdateAnimBg="0"/>
      <p:bldP spid="7" grpId="0" autoUpdateAnimBg="0"/>
      <p:bldP spid="12" grpId="0" autoUpdateAnimBg="0"/>
      <p:bldP spid="13" grpId="0" autoUpdateAnimBg="0"/>
      <p:bldP spid="15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uadroTexto 1"/>
          <p:cNvSpPr txBox="1">
            <a:spLocks noChangeArrowheads="1"/>
          </p:cNvSpPr>
          <p:nvPr/>
        </p:nvSpPr>
        <p:spPr bwMode="auto">
          <a:xfrm>
            <a:off x="685800" y="1752600"/>
            <a:ext cx="7848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s-ES_tradnl" sz="5400" dirty="0" smtClean="0"/>
              <a:t>¿Te atreves con la </a:t>
            </a:r>
            <a:r>
              <a:rPr lang="es-ES_tradnl" sz="5400" dirty="0" smtClean="0"/>
              <a:t>primera?</a:t>
            </a:r>
          </a:p>
          <a:p>
            <a:pPr algn="ctr"/>
            <a:r>
              <a:rPr lang="es-ES_tradnl" sz="5400" dirty="0" smtClean="0"/>
              <a:t>¡</a:t>
            </a:r>
            <a:r>
              <a:rPr lang="es-ES_tradnl" sz="5400" dirty="0" err="1" smtClean="0"/>
              <a:t>Leelas</a:t>
            </a:r>
            <a:r>
              <a:rPr lang="es-ES_tradnl" sz="5400" dirty="0" smtClean="0"/>
              <a:t> en 3 minutos!</a:t>
            </a:r>
            <a:endParaRPr lang="es-ES_tradnl" sz="5400" dirty="0" smtClean="0"/>
          </a:p>
          <a:p>
            <a:pPr algn="ctr"/>
            <a:endParaRPr lang="es-ES_tradnl" sz="3600" dirty="0" smtClean="0"/>
          </a:p>
          <a:p>
            <a:pPr algn="ctr"/>
            <a:endParaRPr lang="es-ES_tradnl" sz="3600" dirty="0"/>
          </a:p>
        </p:txBody>
      </p:sp>
      <p:pic>
        <p:nvPicPr>
          <p:cNvPr id="4" name="Imagen 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pato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5400" y="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dado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67000" y="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SACO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7800" y="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62940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bebé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84860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RANA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33600" y="838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foca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5814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mina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57800" y="838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café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246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moto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543800" y="838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PILA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rosa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954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taza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6670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paté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962400" y="15240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TIZA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2578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pata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6294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casa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8486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rojo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0" y="2362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54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MORA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670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puré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624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rata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257800" y="23622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MANO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629400" y="2362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culo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74676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vaca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200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vaca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2954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670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suma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962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BATA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2578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9400" y="3200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nube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848600" y="3200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pala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boda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295400" y="39624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COCO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6670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9624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luna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2578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ROPA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629400" y="3962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loco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848600" y="3962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loro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codo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95400" y="4800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dedo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6670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tele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9624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cubo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2578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err="1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boli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01980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486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sopa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beso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295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PISO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gato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3962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goma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257800" y="55626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vaso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172200" y="5562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pino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84860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62118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polo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295400" y="62118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6670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SOLA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257800" y="6211887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LANA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4114800" y="63642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bola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8001000" y="6396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/>
          </a:p>
        </p:txBody>
      </p:sp>
      <p:pic>
        <p:nvPicPr>
          <p:cNvPr id="74" name="Imagen 7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3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6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9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8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1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4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7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3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6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9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2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8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10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4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70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30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6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90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2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50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8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110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14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70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230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26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290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32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350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38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410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44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470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530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56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590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62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650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68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710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74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  <p:bldP spid="6" grpId="0" autoUpdateAnimBg="0"/>
      <p:bldP spid="7" grpId="0" autoUpdateAnimBg="0"/>
      <p:bldP spid="12" grpId="0" autoUpdateAnimBg="0"/>
      <p:bldP spid="13" grpId="0" autoUpdateAnimBg="0"/>
      <p:bldP spid="15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pato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5400" y="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dado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67000" y="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SACO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7800" y="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62940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bebé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84860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RANA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33600" y="838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foca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5814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mina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57800" y="838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café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246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moto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543800" y="838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PILA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rosa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954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taza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6670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paté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962400" y="15240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TIZA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2578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pata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6294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casa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8486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rojo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0" y="2362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54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MORA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670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puré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624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rata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257800" y="23622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MANO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629400" y="2362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culo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74676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vaca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200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vaca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2954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670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suma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962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BATA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2578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9400" y="3200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nube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848600" y="3200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pala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boda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295400" y="39624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COCO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6670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9624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luna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2578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ROPA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629400" y="3962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loco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848600" y="3962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loro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codo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95400" y="4800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dedo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6670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tele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9624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cubo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2578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err="1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boli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01980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486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sopa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beso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295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PISO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gato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3962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goma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257800" y="55626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vaso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172200" y="5562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pino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84860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62118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polo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295400" y="62118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6670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SOLA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257800" y="6211887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LANA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4114800" y="63642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bola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8001000" y="6396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>
              <a:latin typeface="Chalkboard SE Regular"/>
              <a:cs typeface="Chalkboard SE Regular"/>
            </a:endParaRPr>
          </a:p>
        </p:txBody>
      </p:sp>
      <p:pic>
        <p:nvPicPr>
          <p:cNvPr id="74" name="Imagen 7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3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6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9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8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1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4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7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3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6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9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2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8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10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4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70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30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6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90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2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50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8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110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14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70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230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26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290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32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350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38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410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44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470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530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56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590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62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650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68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710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74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  <p:bldP spid="6" grpId="0" autoUpdateAnimBg="0"/>
      <p:bldP spid="7" grpId="0" autoUpdateAnimBg="0"/>
      <p:bldP spid="12" grpId="0" autoUpdateAnimBg="0"/>
      <p:bldP spid="13" grpId="0" autoUpdateAnimBg="0"/>
      <p:bldP spid="15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uadroTexto 1"/>
          <p:cNvSpPr txBox="1">
            <a:spLocks noChangeArrowheads="1"/>
          </p:cNvSpPr>
          <p:nvPr/>
        </p:nvSpPr>
        <p:spPr bwMode="auto">
          <a:xfrm>
            <a:off x="838200" y="2133600"/>
            <a:ext cx="7848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s-ES_tradnl" sz="5400" dirty="0" smtClean="0"/>
              <a:t>¿Te atreves con la </a:t>
            </a:r>
            <a:r>
              <a:rPr lang="es-ES_tradnl" sz="5400" dirty="0" smtClean="0"/>
              <a:t>segunda?</a:t>
            </a:r>
          </a:p>
          <a:p>
            <a:pPr algn="ctr"/>
            <a:r>
              <a:rPr lang="es-ES_tradnl" sz="5400" dirty="0" smtClean="0"/>
              <a:t>¡</a:t>
            </a:r>
            <a:r>
              <a:rPr lang="es-ES_tradnl" sz="5400" dirty="0" err="1" smtClean="0"/>
              <a:t>Leelas</a:t>
            </a:r>
            <a:r>
              <a:rPr lang="es-ES_tradnl" sz="5400" dirty="0" smtClean="0"/>
              <a:t> en 2 minutos!</a:t>
            </a:r>
            <a:endParaRPr lang="es-ES_tradnl" sz="5400" dirty="0" smtClean="0"/>
          </a:p>
          <a:p>
            <a:pPr algn="ctr"/>
            <a:endParaRPr lang="es-ES_tradnl" sz="3600" dirty="0" smtClean="0"/>
          </a:p>
          <a:p>
            <a:pPr algn="ctr"/>
            <a:endParaRPr lang="es-ES_tradnl" sz="3600" dirty="0"/>
          </a:p>
        </p:txBody>
      </p:sp>
      <p:pic>
        <p:nvPicPr>
          <p:cNvPr id="4" name="Imagen 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pato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5400" y="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dado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67000" y="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SACO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7800" y="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62940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bebé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84860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RANA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33600" y="838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foca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5814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mina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57800" y="838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café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246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moto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543800" y="838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PILA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rosa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954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taza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6670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paté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962400" y="15240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TIZA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2578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pata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6294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casa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8486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rojo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0" y="2362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54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MORA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670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puré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624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rata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257800" y="23622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MANO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629400" y="2362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culo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74676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vaca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200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vaca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2954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670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suma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962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BATA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2578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9400" y="3200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nube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848600" y="3200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pala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boda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295400" y="39624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COCO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6670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9624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luna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2578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ROPA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629400" y="3962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loco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848600" y="3962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loro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codo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95400" y="4800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dedo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6670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tele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9624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cubo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2578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err="1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boli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01980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486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sopa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beso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295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PISO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gato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3962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goma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257800" y="55626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vaso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172200" y="5562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pino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84860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62118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polo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295400" y="62118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6670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SOLA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257800" y="6211887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LANA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4114800" y="63642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bola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8001000" y="6396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/>
          </a:p>
        </p:txBody>
      </p:sp>
      <p:pic>
        <p:nvPicPr>
          <p:cNvPr id="74" name="Imagen 7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2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4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8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2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4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6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8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2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4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6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8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2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40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6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80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20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4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60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8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700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72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40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6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780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8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820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4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860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88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900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92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940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96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980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20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4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60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8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100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12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140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16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  <p:bldP spid="6" grpId="0" autoUpdateAnimBg="0"/>
      <p:bldP spid="7" grpId="0" autoUpdateAnimBg="0"/>
      <p:bldP spid="12" grpId="0" autoUpdateAnimBg="0"/>
      <p:bldP spid="13" grpId="0" autoUpdateAnimBg="0"/>
      <p:bldP spid="15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pato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5400" y="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dado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67000" y="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SACO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7800" y="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62940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bebé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84860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RANA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33600" y="838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foca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5814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mina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57800" y="838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café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246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moto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543800" y="838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PILA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rosa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954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taza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6670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paté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962400" y="15240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TIZA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2578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pata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6294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casa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8486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rojo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0" y="2362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peso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54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MORA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670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puré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624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rata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257800" y="23622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MANO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629400" y="2362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culo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74676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vaca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200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vaca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2954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CARA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670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suma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962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BATA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2578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cama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9400" y="3200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nube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848600" y="3200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pala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boda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295400" y="39624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COCO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6670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9624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luna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2578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ROPA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629400" y="3962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loco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848600" y="3962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loro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codo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95400" y="4800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dedo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6670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tele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9624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cubo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2578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err="1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boli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01980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486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sopa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beso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295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PISO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gato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3962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goma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257800" y="55626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vaso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172200" y="5562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pino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84860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62118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polo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295400" y="62118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roca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6670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SOLA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257800" y="6211887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LANA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4114800" y="63642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Chalkboard SE Regular"/>
                <a:ea typeface="Boo" pitchFamily="4" charset="0"/>
                <a:cs typeface="Chalkboard SE Regular"/>
              </a:rPr>
              <a:t>bola</a:t>
            </a:r>
            <a:endParaRPr lang="es-ES" sz="3600" dirty="0">
              <a:solidFill>
                <a:srgbClr val="FFFF66"/>
              </a:solidFill>
              <a:latin typeface="Chalkboard SE Regular"/>
              <a:ea typeface="Boo" pitchFamily="4" charset="0"/>
              <a:cs typeface="Chalkboard SE Regular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8001000" y="6396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>
              <a:latin typeface="Chalkboard SE Regular"/>
              <a:cs typeface="Chalkboard SE Regular"/>
            </a:endParaRPr>
          </a:p>
        </p:txBody>
      </p:sp>
      <p:pic>
        <p:nvPicPr>
          <p:cNvPr id="74" name="Imagen 7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2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4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8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2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4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6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8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2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4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6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8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2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40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6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80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20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4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60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8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700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72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40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6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780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8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820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4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860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88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900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92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940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96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980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20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4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60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8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100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12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140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16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  <p:bldP spid="6" grpId="0" autoUpdateAnimBg="0"/>
      <p:bldP spid="7" grpId="0" autoUpdateAnimBg="0"/>
      <p:bldP spid="12" grpId="0" autoUpdateAnimBg="0"/>
      <p:bldP spid="13" grpId="0" autoUpdateAnimBg="0"/>
      <p:bldP spid="15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uadroTexto 1"/>
          <p:cNvSpPr txBox="1">
            <a:spLocks noChangeArrowheads="1"/>
          </p:cNvSpPr>
          <p:nvPr/>
        </p:nvSpPr>
        <p:spPr bwMode="auto">
          <a:xfrm>
            <a:off x="1219200" y="2514600"/>
            <a:ext cx="70104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ES_tradnl" sz="5400" dirty="0" smtClean="0"/>
              <a:t>¿Te atreves con la </a:t>
            </a:r>
            <a:r>
              <a:rPr lang="es-ES_tradnl" sz="5400" dirty="0" smtClean="0"/>
              <a:t>tercera?</a:t>
            </a:r>
          </a:p>
          <a:p>
            <a:pPr algn="ctr"/>
            <a:r>
              <a:rPr lang="es-ES_tradnl" sz="5400" dirty="0" smtClean="0"/>
              <a:t>¡</a:t>
            </a:r>
            <a:r>
              <a:rPr lang="es-ES_tradnl" sz="5400" dirty="0" err="1" smtClean="0"/>
              <a:t>Leelas</a:t>
            </a:r>
            <a:r>
              <a:rPr lang="es-ES_tradnl" sz="5400" dirty="0" smtClean="0"/>
              <a:t> en 1 minutos!</a:t>
            </a:r>
            <a:endParaRPr lang="es-ES_tradnl" sz="5400" dirty="0" smtClean="0"/>
          </a:p>
          <a:p>
            <a:pPr algn="ctr"/>
            <a:endParaRPr lang="es-ES_tradnl" sz="3600" dirty="0" smtClean="0"/>
          </a:p>
          <a:p>
            <a:pPr algn="ctr"/>
            <a:endParaRPr lang="es-ES_tradnl" sz="3600" dirty="0"/>
          </a:p>
        </p:txBody>
      </p:sp>
      <p:pic>
        <p:nvPicPr>
          <p:cNvPr id="4" name="Imagen 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pato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95400" y="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dado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67000" y="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SACO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257800" y="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62940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bebé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848600" y="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RANA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133600" y="838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foca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581400" y="8382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mina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57800" y="838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café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24600" y="838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moto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543800" y="8382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PILA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rosa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2954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taza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6670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paté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3962400" y="15240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TIZA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257800" y="1524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pata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6294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casa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848600" y="1524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rojo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0" y="2362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peso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54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MORA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26670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puré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962400" y="23622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rata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5257800" y="23622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MANO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629400" y="2362200"/>
            <a:ext cx="129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culo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7467600" y="23622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vaca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2004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vaca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2954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CARA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667000" y="32004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suma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9624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BATA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5257800" y="32004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cama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29400" y="3200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nube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7848600" y="3200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pala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boda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1295400" y="39624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COCO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6670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9624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luna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257800" y="3962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ROPA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629400" y="3962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loco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7848600" y="39624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loro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codo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95400" y="4800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dedo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6670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tele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39624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cubo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52578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err="1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boli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019800" y="4800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48600" y="4800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sopa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beso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1295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PISO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gato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3962400" y="55626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goma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5257800" y="5562600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vaso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6172200" y="55626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pino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848600" y="55626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62118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polo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295400" y="62118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roca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667000" y="621188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SOLA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5257800" y="6211887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LANA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2" name="Text Box 2"/>
          <p:cNvSpPr txBox="1">
            <a:spLocks noChangeArrowheads="1"/>
          </p:cNvSpPr>
          <p:nvPr/>
        </p:nvSpPr>
        <p:spPr bwMode="auto">
          <a:xfrm>
            <a:off x="4114800" y="6364287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dirty="0" smtClean="0">
                <a:solidFill>
                  <a:srgbClr val="FFFF66"/>
                </a:solidFill>
                <a:latin typeface="Boo" pitchFamily="4" charset="0"/>
                <a:ea typeface="Boo" pitchFamily="4" charset="0"/>
                <a:cs typeface="Boo" pitchFamily="4" charset="0"/>
              </a:rPr>
              <a:t>bola</a:t>
            </a:r>
            <a:endParaRPr lang="es-ES" sz="3600" dirty="0">
              <a:solidFill>
                <a:srgbClr val="FFFF66"/>
              </a:solidFill>
              <a:latin typeface="Boo" pitchFamily="4" charset="0"/>
              <a:ea typeface="Boo" pitchFamily="4" charset="0"/>
              <a:cs typeface="Boo" pitchFamily="4" charset="0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8001000" y="6396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/>
          </a:p>
        </p:txBody>
      </p:sp>
      <p:pic>
        <p:nvPicPr>
          <p:cNvPr id="74" name="Imagen 73" descr="grafism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550" y="6324600"/>
            <a:ext cx="182245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10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8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10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4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50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6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70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8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90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10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2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30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4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50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6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70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8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90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 autoUpdateAnimBg="0"/>
      <p:bldP spid="6" grpId="0" autoUpdateAnimBg="0"/>
      <p:bldP spid="7" grpId="0" autoUpdateAnimBg="0"/>
      <p:bldP spid="12" grpId="0" autoUpdateAnimBg="0"/>
      <p:bldP spid="13" grpId="0" autoUpdateAnimBg="0"/>
      <p:bldP spid="15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2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rtículo">
  <a:themeElements>
    <a:clrScheme name="Artículo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Artículo">
      <a:majorFont>
        <a:latin typeface="Calisto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Artícul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1408</TotalTime>
  <Words>544</Words>
  <Application>Microsoft PowerPoint</Application>
  <PresentationFormat>Presentación en pantalla (4:3)</PresentationFormat>
  <Paragraphs>492</Paragraphs>
  <Slides>13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Artículo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Company>familiar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vega</dc:creator>
  <cp:lastModifiedBy>Mcarmen Perez</cp:lastModifiedBy>
  <cp:revision>7</cp:revision>
  <dcterms:created xsi:type="dcterms:W3CDTF">2017-12-06T18:33:32Z</dcterms:created>
  <dcterms:modified xsi:type="dcterms:W3CDTF">2017-12-07T17:11:54Z</dcterms:modified>
</cp:coreProperties>
</file>