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7" r:id="rId1"/>
  </p:sldMasterIdLst>
  <p:notesMasterIdLst>
    <p:notesMasterId r:id="rId15"/>
  </p:notesMasterIdLst>
  <p:sldIdLst>
    <p:sldId id="263" r:id="rId2"/>
    <p:sldId id="275" r:id="rId3"/>
    <p:sldId id="266" r:id="rId4"/>
    <p:sldId id="278" r:id="rId5"/>
    <p:sldId id="276" r:id="rId6"/>
    <p:sldId id="279" r:id="rId7"/>
    <p:sldId id="280" r:id="rId8"/>
    <p:sldId id="277" r:id="rId9"/>
    <p:sldId id="281" r:id="rId10"/>
    <p:sldId id="282" r:id="rId11"/>
    <p:sldId id="274" r:id="rId12"/>
    <p:sldId id="283" r:id="rId13"/>
    <p:sldId id="284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474A011-2F9D-2844-9337-BF30E32CBA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4" charset="-128"/>
        <a:cs typeface="ＭＳ Ｐゴシック" pitchFamily="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74A011-2F9D-2844-9337-BF30E32CBA4A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74A011-2F9D-2844-9337-BF30E32CBA4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74A011-2F9D-2844-9337-BF30E32CBA4A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2531">
            <a:off x="5549900" y="1755775"/>
            <a:ext cx="1096963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12257">
            <a:off x="5383213" y="2155825"/>
            <a:ext cx="109696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42-16393499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6188" y="304800"/>
            <a:ext cx="342741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0248"/>
            <a:ext cx="7772400" cy="978408"/>
          </a:xfr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7772400" cy="877824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4838C-292D-E94F-A39E-51784B19DC5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/>
          <a:lstStyle>
            <a:lvl1pPr marL="0" indent="0"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33D1D-5F0B-D34B-97B3-412B5461BB3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AA97-393C-B742-9D12-806A86586D3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Guió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FEEC-7E6B-5742-B8BF-0981043AF78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C011-9B9A-A244-B095-03B046BCDDC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BC5F-3994-E84F-B940-897F86BA675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951-5BEE-1741-98B7-2DBA86C9F999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9111">
            <a:off x="6492875" y="1597025"/>
            <a:ext cx="22129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78374">
            <a:off x="5945188" y="2293938"/>
            <a:ext cx="22129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02195-653A-4441-B6BD-5E00A5D18FA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9111">
            <a:off x="6035675" y="4568825"/>
            <a:ext cx="22129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18495">
            <a:off x="5237163" y="5035550"/>
            <a:ext cx="2212975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9BE03-705F-A849-82D2-68E8F44D247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E084-B583-1640-9FFC-7560187DC43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85813" y="2192338"/>
            <a:ext cx="3429000" cy="1587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5"/>
          <p:cNvCxnSpPr/>
          <p:nvPr/>
        </p:nvCxnSpPr>
        <p:spPr>
          <a:xfrm>
            <a:off x="4937125" y="2192338"/>
            <a:ext cx="3429000" cy="1587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6D82B-017C-4248-B82B-1E34237DF13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078D9-2EF5-DB4F-9AC5-89636A2C1B2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EA78-5A69-0A40-B62E-7BB87B821B1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8252-1A6B-7D47-AAD8-BBB021E966C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0650"/>
            <a:ext cx="7770813" cy="14303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987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fld id="{09220FAC-D8AF-BF48-BC01-E222685D0B8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27" r:id="rId3"/>
    <p:sldLayoutId id="2147483728" r:id="rId4"/>
    <p:sldLayoutId id="2147483717" r:id="rId5"/>
    <p:sldLayoutId id="2147483729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ＭＳ Ｐゴシック" pitchFamily="4" charset="-128"/>
        </a:defRPr>
      </a:lvl1pPr>
      <a:lvl2pPr marL="685800" indent="-336550" algn="l" rtl="0" fontAlgn="base">
        <a:spcBef>
          <a:spcPts val="600"/>
        </a:spcBef>
        <a:spcAft>
          <a:spcPct val="0"/>
        </a:spcAft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2pPr>
      <a:lvl3pPr marL="1035050" indent="-3492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3pPr>
      <a:lvl4pPr marL="1371600" indent="-3365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4pPr>
      <a:lvl5pPr marL="1720850" indent="-3492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1295400" y="1219200"/>
            <a:ext cx="70104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3600"/>
              <a:t>PROGRAMA DE ENTRENAMIENTO DE LA LECTURA</a:t>
            </a:r>
          </a:p>
          <a:p>
            <a:pPr algn="ctr"/>
            <a:endParaRPr lang="es-ES_tradnl" sz="3600"/>
          </a:p>
          <a:p>
            <a:pPr algn="ctr"/>
            <a:endParaRPr lang="es-ES_tradnl" sz="3600"/>
          </a:p>
          <a:p>
            <a:pPr algn="ctr"/>
            <a:r>
              <a:rPr lang="es-ES_tradnl" sz="3600"/>
              <a:t>PALABRAS BISÍLABAS (SÍLABAS DIRECTAS)</a:t>
            </a:r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mucho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queso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jarra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silla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ó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llave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kiwi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yoga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lija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chopo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ficha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zumo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calle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762000" y="1905000"/>
            <a:ext cx="7467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última?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30 segundos!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mucho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queso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jarra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silla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ó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llave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kiwi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yoga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lija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chopo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ficha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19200" y="6257835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zumo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calle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mucho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queso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jarra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silla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ó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llave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chal</a:t>
            </a:r>
            <a:r>
              <a:rPr lang="es-ES_tradnl" sz="360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kiwi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yoga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lija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chopo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ficha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zumo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calle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685800" y="17526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primera?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3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mucho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queso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jarra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silla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ó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llave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kiwi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yoga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lija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chopo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ficha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zumo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calle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6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9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8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1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7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3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9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1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7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9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41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7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3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9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62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71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4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mucho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queso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jarra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silla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ó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llave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kiwi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yoga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lija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chopo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ficha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zumo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calle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6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9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8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1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7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3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9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1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7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9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41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7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3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9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62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71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4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838200" y="21336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segunda?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2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mucho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queso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jarra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silla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ó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llave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kiwi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yoga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lija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chopo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ficha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19200" y="6257835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zumo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calle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6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8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4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8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6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8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4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6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8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2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4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6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8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0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92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4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6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8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mucho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queso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jarra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silla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ó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llave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cerro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churro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Chema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kiwi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raya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yoga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chollo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leche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lija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chapa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leña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jota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niña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llama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chopo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ficha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zumo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calle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gorra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puño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6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8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4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8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6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8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4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6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8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2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4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6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8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0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92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4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6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8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1219200" y="2514600"/>
            <a:ext cx="7010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tercera?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1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mucho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390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queso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jarra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silla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yoy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ó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324600" y="2362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llave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cerro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chal</a:t>
            </a: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churro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391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Chema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kiwi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raya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yoga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chollo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248400" y="3962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leche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315200" y="39624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lija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581400" y="48006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chapa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leña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jota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niña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llama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chopo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15200" y="55626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ficha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19200" y="6257835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zumo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calle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gorra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3810000" y="6211669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puño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rtículo">
  <a:themeElements>
    <a:clrScheme name="Artículo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rtículo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Artícul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547</Words>
  <Application>Microsoft PowerPoint</Application>
  <PresentationFormat>Presentación en pantalla (4:3)</PresentationFormat>
  <Paragraphs>495</Paragraphs>
  <Slides>13</Slides>
  <Notes>3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Artículo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familiar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vega</dc:creator>
  <cp:lastModifiedBy>Mcarmen Perez</cp:lastModifiedBy>
  <cp:revision>8</cp:revision>
  <dcterms:created xsi:type="dcterms:W3CDTF">2017-12-06T18:33:32Z</dcterms:created>
  <dcterms:modified xsi:type="dcterms:W3CDTF">2017-12-07T17:35:07Z</dcterms:modified>
</cp:coreProperties>
</file>