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20C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AA0D-4A9E-464E-B1D8-D1AE9447BF8F}" type="datetimeFigureOut">
              <a:rPr lang="es-ES" smtClean="0"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DEA5-5D66-4725-B19D-FE5E97EE78B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8596" y="66329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14612" y="70001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628" y="70001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429520" y="70001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428596" y="2356017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572000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857984" y="2357430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71670" y="357166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286248" y="357166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572264" y="357166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-285784" y="257372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000232" y="2571744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357686" y="257372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Ü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643702" y="2571744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Ü</a:t>
            </a:r>
            <a:r>
              <a:rPr lang="es-E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-285784" y="485776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928794" y="485776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214810" y="485776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643702" y="485776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-285784" y="285728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71470" y="2353758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143108" y="2357430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643702" y="2357430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214346" y="4570595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85984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15140" y="70001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2356017"/>
            <a:ext cx="235742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15140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14546" y="70001"/>
            <a:ext cx="24288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15140" y="70001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142908" y="2356017"/>
            <a:ext cx="264320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14546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714620"/>
            <a:ext cx="25003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715172" y="464200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715140" y="2716596"/>
            <a:ext cx="25003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142908" y="66329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14546" y="70001"/>
            <a:ext cx="24288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15140" y="70001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142908" y="2356017"/>
            <a:ext cx="264320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14546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714620"/>
            <a:ext cx="25003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715172" y="464200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715140" y="2716596"/>
            <a:ext cx="25003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142908" y="66329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14546" y="70001"/>
            <a:ext cx="24288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15140" y="70001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142908" y="2356017"/>
            <a:ext cx="264320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14546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715172" y="464200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286248" y="2500306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500826" y="2500306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-285784" y="4714884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928794" y="4714884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286248" y="4710224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85984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9124" y="70001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43702" y="70001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2356017"/>
            <a:ext cx="235742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15140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71470" y="6632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3108" y="70001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9124" y="70001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43702" y="70001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2356017"/>
            <a:ext cx="235742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15140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71470" y="6632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3108" y="70001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9124" y="70001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43702" y="70001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71470" y="2356017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14546" y="2500306"/>
            <a:ext cx="242889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286248" y="2495646"/>
            <a:ext cx="285752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-142908" y="4648106"/>
            <a:ext cx="257176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000232" y="4643446"/>
            <a:ext cx="285752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572264" y="2495646"/>
            <a:ext cx="285752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85984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9124" y="70001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43702" y="70001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2356017"/>
            <a:ext cx="235742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15140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126</Words>
  <Application>Microsoft Office PowerPoint</Application>
  <PresentationFormat>Presentación en pantalla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5</cp:revision>
  <dcterms:created xsi:type="dcterms:W3CDTF">2013-10-28T10:27:09Z</dcterms:created>
  <dcterms:modified xsi:type="dcterms:W3CDTF">2013-10-28T11:08:27Z</dcterms:modified>
</cp:coreProperties>
</file>