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20C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AA0D-4A9E-464E-B1D8-D1AE9447BF8F}" type="datetimeFigureOut">
              <a:rPr lang="es-ES" smtClean="0"/>
              <a:t>28/10/2013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DEA5-5D66-4725-B19D-FE5E97EE78B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428596" y="66329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14612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628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429520" y="70001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28596" y="2356017"/>
            <a:ext cx="12858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572000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857984" y="2357430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071670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286248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6572264" y="357166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-285784" y="257372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000232" y="2571744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RR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357686" y="257372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643702" y="2571744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Ü</a:t>
            </a:r>
            <a:r>
              <a:rPr lang="es-ES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-285784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1928794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214810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6643702" y="4857760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-285784" y="285728"/>
            <a:ext cx="278608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LL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71470" y="2353758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143108" y="2357430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643702" y="2357430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214346" y="4570595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Ñ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714620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715140" y="2716596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142908" y="66329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714620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715140" y="2716596"/>
            <a:ext cx="250033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r>
              <a:rPr lang="es-E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142908" y="66329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14546" y="70001"/>
            <a:ext cx="242889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715140" y="70001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142908" y="2356017"/>
            <a:ext cx="264320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715172" y="464200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286248" y="2500306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500826" y="2500306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-285784" y="471488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928794" y="471488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286248" y="4710224"/>
            <a:ext cx="292895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r>
              <a:rPr lang="es-ES" sz="115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71470" y="6632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08" y="70001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-71470" y="66329"/>
            <a:ext cx="250029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143108" y="70001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-71470" y="2356017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14546" y="2500306"/>
            <a:ext cx="242889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286248" y="24956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-142908" y="4648106"/>
            <a:ext cx="257176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000232" y="46434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572264" y="2495646"/>
            <a:ext cx="285752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</a:t>
            </a:r>
            <a:r>
              <a:rPr lang="es-ES" sz="11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1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8600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0" y="66329"/>
            <a:ext cx="228598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984" y="70001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29124" y="70001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643702" y="70001"/>
            <a:ext cx="271464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0" y="2356017"/>
            <a:ext cx="235742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2285984" y="2356017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429124" y="2356017"/>
            <a:ext cx="250033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6715140" y="2357430"/>
            <a:ext cx="2571768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-71470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214546" y="4640596"/>
            <a:ext cx="242886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572000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857984" y="4642009"/>
            <a:ext cx="228601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</a:t>
            </a:r>
            <a:r>
              <a:rPr lang="es-ES" sz="13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020C8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es-ES" sz="13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020C8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126</Words>
  <Application>Microsoft Office PowerPoint</Application>
  <PresentationFormat>Presentación en pantalla (4:3)</PresentationFormat>
  <Paragraphs>126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5</cp:revision>
  <dcterms:created xsi:type="dcterms:W3CDTF">2013-10-28T10:27:09Z</dcterms:created>
  <dcterms:modified xsi:type="dcterms:W3CDTF">2013-10-28T11:08:27Z</dcterms:modified>
</cp:coreProperties>
</file>