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slides/slide62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docProps/custom.xml" ContentType="application/vnd.openxmlformats-officedocument.custom-properties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61.xml" ContentType="application/vnd.openxmlformats-officedocument.presentationml.slide+xml"/>
  <Override PartName="/ppt/media/audio3.bin" ContentType="audio/unknown"/>
  <Override PartName="/ppt/slides/slide44.xml" ContentType="application/vnd.openxmlformats-officedocument.presentationml.slide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theme/themeOverride1.xml" ContentType="application/vnd.openxmlformats-officedocument.themeOverr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slides/slide60.xml" ContentType="application/vnd.openxmlformats-officedocument.presentationml.slide+xml"/>
  <Override PartName="/ppt/media/audio2.bin" ContentType="audio/unknown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59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media/audio1.bin" ContentType="audio/unknown"/>
  <Override PartName="/ppt/slides/slide42.xml" ContentType="application/vnd.openxmlformats-officedocument.presentationml.slide+xml"/>
  <Override PartName="/ppt/slides/slide58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slides/slide41.xml" ContentType="application/vnd.openxmlformats-officedocument.presentationml.slide+xml"/>
  <Override PartName="/ppt/slides/slide57.xml" ContentType="application/vnd.openxmlformats-officedocument.presentationml.slide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slides/slide47.xml" ContentType="application/vnd.openxmlformats-officedocument.presentationml.slide+xml"/>
  <Override PartName="/ppt/slides/slide40.xml" ContentType="application/vnd.openxmlformats-officedocument.presentationml.slide+xml"/>
  <Override PartName="/ppt/slides/slide56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slides/slide15.xml" ContentType="application/vnd.openxmlformats-officedocument.presentationml.slide+xml"/>
  <Override PartName="/ppt/slides/slide63.xml" ContentType="application/vnd.openxmlformats-officedocument.presentationml.slide+xml"/>
  <Override PartName="/ppt/slides/slide46.xml" ContentType="application/vnd.openxmlformats-officedocument.presentationml.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15" r:id="rId1"/>
  </p:sldMasterIdLst>
  <p:sldIdLst>
    <p:sldId id="1498" r:id="rId2"/>
    <p:sldId id="978" r:id="rId3"/>
    <p:sldId id="1501" r:id="rId4"/>
    <p:sldId id="1504" r:id="rId5"/>
    <p:sldId id="1502" r:id="rId6"/>
    <p:sldId id="1503" r:id="rId7"/>
    <p:sldId id="1113" r:id="rId8"/>
    <p:sldId id="1291" r:id="rId9"/>
    <p:sldId id="1114" r:id="rId10"/>
    <p:sldId id="1292" r:id="rId11"/>
    <p:sldId id="1115" r:id="rId12"/>
    <p:sldId id="1293" r:id="rId13"/>
    <p:sldId id="1116" r:id="rId14"/>
    <p:sldId id="1294" r:id="rId15"/>
    <p:sldId id="1117" r:id="rId16"/>
    <p:sldId id="1295" r:id="rId17"/>
    <p:sldId id="1118" r:id="rId18"/>
    <p:sldId id="1296" r:id="rId19"/>
    <p:sldId id="1119" r:id="rId20"/>
    <p:sldId id="1297" r:id="rId21"/>
    <p:sldId id="1496" r:id="rId22"/>
    <p:sldId id="1298" r:id="rId23"/>
    <p:sldId id="1121" r:id="rId24"/>
    <p:sldId id="1300" r:id="rId25"/>
    <p:sldId id="1122" r:id="rId26"/>
    <p:sldId id="1301" r:id="rId27"/>
    <p:sldId id="1123" r:id="rId28"/>
    <p:sldId id="1302" r:id="rId29"/>
    <p:sldId id="1124" r:id="rId30"/>
    <p:sldId id="1303" r:id="rId31"/>
    <p:sldId id="1125" r:id="rId32"/>
    <p:sldId id="1304" r:id="rId33"/>
    <p:sldId id="1126" r:id="rId34"/>
    <p:sldId id="1305" r:id="rId35"/>
    <p:sldId id="1127" r:id="rId36"/>
    <p:sldId id="1306" r:id="rId37"/>
    <p:sldId id="1128" r:id="rId38"/>
    <p:sldId id="1307" r:id="rId39"/>
    <p:sldId id="1129" r:id="rId40"/>
    <p:sldId id="1308" r:id="rId41"/>
    <p:sldId id="1130" r:id="rId42"/>
    <p:sldId id="1309" r:id="rId43"/>
    <p:sldId id="1131" r:id="rId44"/>
    <p:sldId id="1310" r:id="rId45"/>
    <p:sldId id="1132" r:id="rId46"/>
    <p:sldId id="1311" r:id="rId47"/>
    <p:sldId id="1312" r:id="rId48"/>
    <p:sldId id="1313" r:id="rId49"/>
    <p:sldId id="1134" r:id="rId50"/>
    <p:sldId id="1314" r:id="rId51"/>
    <p:sldId id="1135" r:id="rId52"/>
    <p:sldId id="1315" r:id="rId53"/>
    <p:sldId id="1136" r:id="rId54"/>
    <p:sldId id="1316" r:id="rId55"/>
    <p:sldId id="1137" r:id="rId56"/>
    <p:sldId id="1317" r:id="rId57"/>
    <p:sldId id="1511" r:id="rId58"/>
    <p:sldId id="1512" r:id="rId59"/>
    <p:sldId id="1513" r:id="rId60"/>
    <p:sldId id="1514" r:id="rId61"/>
    <p:sldId id="1515" r:id="rId62"/>
    <p:sldId id="1516" r:id="rId63"/>
    <p:sldId id="1100" r:id="rId6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loop="1" showNarration="1">
    <p:kiosk/>
    <p:sldAll/>
    <p:penClr>
      <a:srgbClr val="FF0000"/>
    </p:penClr>
  </p:showPr>
  <p:clrMru>
    <a:srgbClr val="6BA0F5"/>
    <a:srgbClr val="CC3300"/>
    <a:srgbClr val="A50021"/>
    <a:srgbClr val="FFFDB7"/>
    <a:srgbClr val="DAFF71"/>
    <a:srgbClr val="D7D200"/>
    <a:srgbClr val="5384CD"/>
    <a:srgbClr val="1063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printerSettings" Target="printerSettings/printerSettings1.bin"/><Relationship Id="rId66" Type="http://schemas.openxmlformats.org/officeDocument/2006/relationships/presProps" Target="presProps.xml"/><Relationship Id="rId67" Type="http://schemas.openxmlformats.org/officeDocument/2006/relationships/viewProps" Target="viewProps.xml"/><Relationship Id="rId68" Type="http://schemas.openxmlformats.org/officeDocument/2006/relationships/theme" Target="theme/theme1.xml"/><Relationship Id="rId69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7" name="Marcador de fech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D7B298-0DE5-4A49-A24F-A3C2385B9D3E}" type="datetime1">
              <a:rPr lang="en-US"/>
              <a:pPr>
                <a:defRPr/>
              </a:pPr>
              <a:t>28/2/18</a:t>
            </a:fld>
            <a:endParaRPr lang="en-US"/>
          </a:p>
        </p:txBody>
      </p:sp>
      <p:sp>
        <p:nvSpPr>
          <p:cNvPr id="10" name="Marcador de pie de página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Marcador de número de diapos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029707A-5672-0E4C-A722-5F7522081F85}" type="slidenum">
              <a:rPr lang="es-ES_tradnl"/>
              <a:pPr>
                <a:defRPr/>
              </a:pPr>
              <a:t>‹Nr.›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095F4-8692-3A4E-8E01-D07840A104C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F89D61-9BCC-D64C-B201-2BED06BABC0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006D-48D0-E54C-969D-4F0A693BE1A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ángulo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7" name="Marcador de fech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264F9-D352-CE41-BF57-E7FBFF48FFEC}" type="datetime1">
              <a:rPr lang="en-US"/>
              <a:pPr>
                <a:defRPr/>
              </a:pPr>
              <a:t>28/2/18</a:t>
            </a:fld>
            <a:endParaRPr lang="en-US"/>
          </a:p>
        </p:txBody>
      </p:sp>
      <p:sp>
        <p:nvSpPr>
          <p:cNvPr id="8" name="Marcador de número de diapos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21BE9E-0AFD-E140-8730-DEC66C7892B9}" type="slidenum">
              <a:rPr lang="en-US"/>
              <a:pPr>
                <a:defRPr/>
              </a:pPr>
              <a:t>‹Nr.›</a:t>
            </a:fld>
            <a:endParaRPr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Marcador de pie de página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número de diapositiv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43B3DB9-1E89-1342-AEA7-94EB3131B64A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7" name="Marcador de pie de página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16" name="Marcador de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15" name="Marcador de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7" name="Marcador de fech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Marcador de número de diapositiva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EA7BA92-6EB9-1E46-A62E-D526D14C8EB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9" name="Marcador de pie de página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CF1CB-B1C9-0444-9A7D-5F21B439682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0AF147-71DC-954F-94BD-2E572B9AD7A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9" name="Marcador de conteni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Marcador de fech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BC69-50AA-7D4B-AC7D-13A486C7484C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ángulo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ángulo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_tradnl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Marcador de fech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Marcador de número de diapositiva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8A9AFF86-C1FD-EC43-A852-355D5397CF2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  <p:sp>
        <p:nvSpPr>
          <p:cNvPr id="11" name="Marcador de pie de página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n-US"/>
          </a:p>
        </p:txBody>
      </p:sp>
      <p:sp>
        <p:nvSpPr>
          <p:cNvPr id="1027" name="Marcador de texto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ángulo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ángulo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4AA877-99D8-AD43-8C67-2A0D73476A7E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6" r:id="rId2"/>
    <p:sldLayoutId id="2147484001" r:id="rId3"/>
    <p:sldLayoutId id="2147484002" r:id="rId4"/>
    <p:sldLayoutId id="2147484003" r:id="rId5"/>
    <p:sldLayoutId id="2147483997" r:id="rId6"/>
    <p:sldLayoutId id="2147484004" r:id="rId7"/>
    <p:sldLayoutId id="2147483998" r:id="rId8"/>
    <p:sldLayoutId id="2147484005" r:id="rId9"/>
    <p:sldLayoutId id="2147483999" r:id="rId10"/>
    <p:sldLayoutId id="21474840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charset="0"/>
          <a:ea typeface="ＭＳ Ｐゴシック" charset="-128"/>
          <a:cs typeface="ＭＳ Ｐゴシック" charset="-12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"/>
        <a:defRPr sz="29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2"/>
        <a:buChar char="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"/>
        <a:defRPr sz="23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2"/>
        <a:buChar char="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3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://aulapt.org/" TargetMode="Externa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alberabarca@gmail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4" Type="http://schemas.openxmlformats.org/officeDocument/2006/relationships/audio" Target="../media/audio2.bin"/><Relationship Id="rId1" Type="http://schemas.openxmlformats.org/officeDocument/2006/relationships/slideLayout" Target="../slideLayouts/slideLayout6.xml"/><Relationship Id="rId2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381000" y="2057400"/>
            <a:ext cx="84582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dirty="0">
                <a:solidFill>
                  <a:srgbClr val="800000"/>
                </a:solidFill>
                <a:latin typeface="Century Gothic" charset="0"/>
              </a:rPr>
              <a:t>REPASO DE ORTOGRAFÍA</a:t>
            </a:r>
            <a:endParaRPr lang="es-ES" sz="2400" dirty="0">
              <a:solidFill>
                <a:srgbClr val="800000"/>
              </a:solidFill>
              <a:latin typeface="Century Gothic" charset="0"/>
            </a:endParaRPr>
          </a:p>
          <a:p>
            <a:pPr algn="ctr">
              <a:spcBef>
                <a:spcPct val="50000"/>
              </a:spcBef>
            </a:pPr>
            <a:r>
              <a:rPr lang="es-ES_tradnl" sz="2400" b="1" dirty="0">
                <a:solidFill>
                  <a:srgbClr val="800000"/>
                </a:solidFill>
                <a:latin typeface="Century Gothic" charset="0"/>
              </a:rPr>
              <a:t>S</a:t>
            </a:r>
            <a:r>
              <a:rPr lang="es-ES" sz="2400" b="1" dirty="0">
                <a:solidFill>
                  <a:srgbClr val="800000"/>
                </a:solidFill>
                <a:latin typeface="Century Gothic" charset="0"/>
              </a:rPr>
              <a:t>onidos c-qu-z</a:t>
            </a:r>
          </a:p>
          <a:p>
            <a:pPr algn="ctr">
              <a:spcBef>
                <a:spcPct val="50000"/>
              </a:spcBef>
            </a:pPr>
            <a:r>
              <a:rPr lang="es-ES" sz="2400" dirty="0">
                <a:latin typeface="Century Gothic" charset="0"/>
              </a:rPr>
              <a:t>Palabras que tienen</a:t>
            </a:r>
            <a:r>
              <a:rPr lang="es-ES" sz="2400" dirty="0" smtClean="0">
                <a:latin typeface="Century Gothic" charset="0"/>
              </a:rPr>
              <a:t> </a:t>
            </a:r>
            <a:r>
              <a:rPr lang="es-ES" sz="2400" b="1" dirty="0" smtClean="0">
                <a:solidFill>
                  <a:srgbClr val="FFFF00"/>
                </a:solidFill>
                <a:latin typeface="Century Gothic" charset="0"/>
              </a:rPr>
              <a:t>ga </a:t>
            </a:r>
            <a:r>
              <a:rPr lang="es-ES_tradnl" sz="2400" b="1" dirty="0" smtClean="0">
                <a:solidFill>
                  <a:srgbClr val="FFFF00"/>
                </a:solidFill>
                <a:latin typeface="Century Gothic" charset="0"/>
              </a:rPr>
              <a:t>- </a:t>
            </a:r>
            <a:r>
              <a:rPr lang="es-ES" sz="2400" b="1" dirty="0" smtClean="0">
                <a:solidFill>
                  <a:srgbClr val="FFFF00"/>
                </a:solidFill>
                <a:latin typeface="Century Gothic" charset="0"/>
              </a:rPr>
              <a:t>go - gu</a:t>
            </a:r>
          </a:p>
          <a:p>
            <a:pPr algn="ctr">
              <a:spcBef>
                <a:spcPct val="50000"/>
              </a:spcBef>
            </a:pPr>
            <a:r>
              <a:rPr lang="es-ES" sz="2400" dirty="0">
                <a:latin typeface="Century Gothic" charset="0"/>
              </a:rPr>
              <a:t>Palabras que </a:t>
            </a:r>
            <a:r>
              <a:rPr lang="es-ES_tradnl" sz="2400" dirty="0">
                <a:latin typeface="Century Gothic" charset="0"/>
              </a:rPr>
              <a:t>tienen</a:t>
            </a:r>
            <a:r>
              <a:rPr lang="es-ES_tradnl" sz="2400" dirty="0" smtClean="0">
                <a:latin typeface="Century Gothic" charset="0"/>
              </a:rPr>
              <a:t> </a:t>
            </a:r>
            <a:r>
              <a:rPr lang="es-ES_tradnl" sz="2400" b="1" dirty="0" err="1" smtClean="0">
                <a:solidFill>
                  <a:srgbClr val="FFFF00"/>
                </a:solidFill>
                <a:latin typeface="Century Gothic" charset="0"/>
              </a:rPr>
              <a:t>gue</a:t>
            </a:r>
            <a:r>
              <a:rPr lang="es-ES_tradnl" sz="2400" b="1" dirty="0" smtClean="0">
                <a:solidFill>
                  <a:srgbClr val="FFFF00"/>
                </a:solidFill>
                <a:latin typeface="Century Gothic" charset="0"/>
              </a:rPr>
              <a:t> - </a:t>
            </a:r>
            <a:r>
              <a:rPr lang="es-ES_tradnl" sz="2400" b="1" dirty="0" err="1" smtClean="0">
                <a:solidFill>
                  <a:srgbClr val="FFFF00"/>
                </a:solidFill>
                <a:latin typeface="Century Gothic" charset="0"/>
              </a:rPr>
              <a:t>gui</a:t>
            </a:r>
            <a:endParaRPr lang="es-ES" sz="2400" b="1" dirty="0" smtClean="0">
              <a:solidFill>
                <a:srgbClr val="FFFF00"/>
              </a:solidFill>
              <a:latin typeface="Century Gothic" charset="0"/>
            </a:endParaRPr>
          </a:p>
          <a:p>
            <a:pPr algn="ctr">
              <a:spcBef>
                <a:spcPct val="50000"/>
              </a:spcBef>
            </a:pPr>
            <a:r>
              <a:rPr lang="es-ES" sz="2400" b="1" dirty="0">
                <a:latin typeface="Century Gothic" charset="0"/>
              </a:rPr>
              <a:t>Sonidos</a:t>
            </a:r>
            <a:r>
              <a:rPr lang="es-ES" sz="2400" b="1" dirty="0" smtClean="0">
                <a:latin typeface="Century Gothic" charset="0"/>
              </a:rPr>
              <a:t> </a:t>
            </a:r>
            <a:r>
              <a:rPr lang="es-ES" sz="2400" b="1" dirty="0" smtClean="0">
                <a:solidFill>
                  <a:srgbClr val="FFFF00"/>
                </a:solidFill>
                <a:latin typeface="Century Gothic" charset="0"/>
              </a:rPr>
              <a:t>g</a:t>
            </a:r>
            <a:r>
              <a:rPr lang="es-ES" sz="2400" b="1" dirty="0" smtClean="0">
                <a:solidFill>
                  <a:srgbClr val="FFFF00"/>
                </a:solidFill>
                <a:latin typeface="Century Gothic" charset="0"/>
              </a:rPr>
              <a:t>üe </a:t>
            </a:r>
            <a:r>
              <a:rPr lang="es-ES_tradnl" sz="2400" b="1" dirty="0" err="1" smtClean="0">
                <a:solidFill>
                  <a:srgbClr val="FFFF00"/>
                </a:solidFill>
                <a:latin typeface="Century Gothic" charset="0"/>
              </a:rPr>
              <a:t>–</a:t>
            </a:r>
            <a:r>
              <a:rPr lang="es-ES" sz="2400" b="1" dirty="0" smtClean="0">
                <a:solidFill>
                  <a:srgbClr val="FFFF00"/>
                </a:solidFill>
                <a:latin typeface="Century Gothic" charset="0"/>
              </a:rPr>
              <a:t> güi</a:t>
            </a:r>
            <a:endParaRPr lang="es-ES" sz="2400" b="1" dirty="0" smtClean="0">
              <a:solidFill>
                <a:srgbClr val="FFFF00"/>
              </a:solidFill>
              <a:latin typeface="Century Gothic" charset="0"/>
            </a:endParaRPr>
          </a:p>
        </p:txBody>
      </p:sp>
      <p:sp>
        <p:nvSpPr>
          <p:cNvPr id="1353747" name="Line 19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19600" y="64008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53748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352800" y="60960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3317" name="Text Box 26"/>
          <p:cNvSpPr txBox="1">
            <a:spLocks noChangeArrowheads="1"/>
          </p:cNvSpPr>
          <p:nvPr/>
        </p:nvSpPr>
        <p:spPr bwMode="auto">
          <a:xfrm>
            <a:off x="3200400" y="45720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/>
              <a:t>O</a:t>
            </a:r>
            <a:r>
              <a:rPr lang="es-ES" sz="1400"/>
              <a:t>rtografía 2º trimestre.</a:t>
            </a:r>
          </a:p>
        </p:txBody>
      </p:sp>
      <p:pic>
        <p:nvPicPr>
          <p:cNvPr id="13318" name="Imagen 7" descr="aulapt.org-9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n 7" descr="LOGO SANTA AN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CuadroTexto 9"/>
          <p:cNvSpPr txBox="1">
            <a:spLocks noChangeArrowheads="1"/>
          </p:cNvSpPr>
          <p:nvPr/>
        </p:nvSpPr>
        <p:spPr bwMode="auto">
          <a:xfrm>
            <a:off x="228600" y="6172200"/>
            <a:ext cx="8683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s-ES_tradnl"/>
              <a:t>2º E.P.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5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353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3747" grpId="0" animBg="1"/>
      <p:bldP spid="135374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3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4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5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200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guante</a:t>
            </a:r>
            <a:endParaRPr lang="es-ES" sz="4400" dirty="0"/>
          </a:p>
        </p:txBody>
      </p:sp>
      <p:sp>
        <p:nvSpPr>
          <p:cNvPr id="2256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257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257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5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6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7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358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8486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Man…ito</a:t>
            </a:r>
            <a:endParaRPr lang="es-ES" sz="4400" dirty="0"/>
          </a:p>
        </p:txBody>
      </p:sp>
      <p:sp>
        <p:nvSpPr>
          <p:cNvPr id="2359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148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8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9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0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302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1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manguito</a:t>
            </a:r>
            <a:endParaRPr lang="es-ES" sz="4400" dirty="0"/>
          </a:p>
        </p:txBody>
      </p:sp>
      <p:sp>
        <p:nvSpPr>
          <p:cNvPr id="2461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461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1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0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1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2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3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563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Ju…eter</a:t>
            </a:r>
            <a:r>
              <a:rPr lang="es-ES_tradnl" sz="4400" dirty="0" err="1" smtClean="0"/>
              <a:t>ía</a:t>
            </a:r>
            <a:endParaRPr lang="es-ES" sz="4400" dirty="0"/>
          </a:p>
        </p:txBody>
      </p:sp>
      <p:sp>
        <p:nvSpPr>
          <p:cNvPr id="2564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148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2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3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4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5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404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jugueter</a:t>
            </a:r>
            <a:r>
              <a:rPr lang="es-ES" sz="4400" dirty="0" smtClean="0"/>
              <a:t>ía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2666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666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666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5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6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767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0534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…</a:t>
            </a:r>
            <a:r>
              <a:rPr lang="es-ES_tradnl" sz="4400" dirty="0" err="1" smtClean="0"/>
              <a:t>araje</a:t>
            </a:r>
            <a:endParaRPr lang="es-ES" sz="4400" dirty="0"/>
          </a:p>
        </p:txBody>
      </p:sp>
      <p:sp>
        <p:nvSpPr>
          <p:cNvPr id="2768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6670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7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8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69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0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507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1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garaje</a:t>
            </a:r>
            <a:endParaRPr lang="es-ES" sz="4400" dirty="0"/>
          </a:p>
        </p:txBody>
      </p:sp>
      <p:sp>
        <p:nvSpPr>
          <p:cNvPr id="2871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871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871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69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0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1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972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55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…</a:t>
            </a:r>
            <a:r>
              <a:rPr lang="es-ES" sz="4400" dirty="0" smtClean="0"/>
              <a:t>arrafa</a:t>
            </a:r>
            <a:endParaRPr lang="es-ES" sz="4400" dirty="0"/>
          </a:p>
        </p:txBody>
      </p:sp>
      <p:sp>
        <p:nvSpPr>
          <p:cNvPr id="2973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6670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2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3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4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5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5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609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6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garrafa</a:t>
            </a:r>
            <a:endParaRPr lang="es-ES" sz="4400" dirty="0"/>
          </a:p>
        </p:txBody>
      </p:sp>
      <p:sp>
        <p:nvSpPr>
          <p:cNvPr id="3076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076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076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4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5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6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177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575" name="Group 47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...</a:t>
            </a:r>
            <a:r>
              <a:rPr lang="es-ES_tradnl" sz="4400" dirty="0" err="1" smtClean="0">
                <a:solidFill>
                  <a:srgbClr val="1063EA"/>
                </a:solidFill>
              </a:rPr>
              <a:t>ol</a:t>
            </a:r>
            <a:endParaRPr lang="es-ES" sz="4400" dirty="0"/>
          </a:p>
        </p:txBody>
      </p:sp>
      <p:sp>
        <p:nvSpPr>
          <p:cNvPr id="3178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8194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533400" y="1600200"/>
            <a:ext cx="7924800" cy="3962400"/>
          </a:xfrm>
          <a:prstGeom prst="rect">
            <a:avLst/>
          </a:prstGeom>
          <a:solidFill>
            <a:srgbClr val="EAEAEA"/>
          </a:solidFill>
          <a:ln w="25400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lnSpc>
                <a:spcPct val="115000"/>
              </a:lnSpc>
            </a:pPr>
            <a:endParaRPr lang="es-ES" sz="240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240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2400">
              <a:solidFill>
                <a:srgbClr val="CC3300"/>
              </a:solidFill>
              <a:latin typeface="Century Gothic" charset="0"/>
            </a:endParaRPr>
          </a:p>
          <a:p>
            <a:pPr algn="ctr">
              <a:lnSpc>
                <a:spcPct val="115000"/>
              </a:lnSpc>
            </a:pPr>
            <a:endParaRPr lang="es-ES" sz="2400">
              <a:solidFill>
                <a:srgbClr val="CC3300"/>
              </a:solidFill>
              <a:latin typeface="Century Gothic" charset="0"/>
            </a:endParaRPr>
          </a:p>
        </p:txBody>
      </p:sp>
      <p:sp>
        <p:nvSpPr>
          <p:cNvPr id="14339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 dirty="0">
                <a:solidFill>
                  <a:srgbClr val="1063EA"/>
                </a:solidFill>
              </a:rPr>
              <a:t>1</a:t>
            </a:r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Vergüenza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Musgo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Besugo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Guante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Manguito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juguetería</a:t>
            </a:r>
            <a:endParaRPr lang="es-ES" dirty="0">
              <a:solidFill>
                <a:srgbClr val="1063EA"/>
              </a:solidFill>
            </a:endParaRPr>
          </a:p>
        </p:txBody>
      </p:sp>
      <p:sp>
        <p:nvSpPr>
          <p:cNvPr id="14340" name="Rectangle 14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 dirty="0">
                <a:solidFill>
                  <a:srgbClr val="1063EA"/>
                </a:solidFill>
              </a:rPr>
              <a:t>2</a:t>
            </a:r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Garaje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Garrafa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Gol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Guía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Agua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Bodega </a:t>
            </a:r>
            <a:endParaRPr lang="es-ES" dirty="0">
              <a:solidFill>
                <a:srgbClr val="1063EA"/>
              </a:solidFill>
            </a:endParaRPr>
          </a:p>
        </p:txBody>
      </p:sp>
      <p:sp>
        <p:nvSpPr>
          <p:cNvPr id="14341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s-ES" dirty="0">
              <a:solidFill>
                <a:srgbClr val="1063EA"/>
              </a:solidFill>
            </a:endParaRPr>
          </a:p>
          <a:p>
            <a:pPr algn="ctr"/>
            <a:r>
              <a:rPr lang="es-ES" dirty="0">
                <a:solidFill>
                  <a:srgbClr val="1063EA"/>
                </a:solidFill>
              </a:rPr>
              <a:t>3</a:t>
            </a:r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Pingüino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Agotar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Guisante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Cigüeña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Garra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Hoguera</a:t>
            </a:r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>
              <a:solidFill>
                <a:srgbClr val="1063EA"/>
              </a:solidFill>
            </a:endParaRPr>
          </a:p>
        </p:txBody>
      </p:sp>
      <p:sp>
        <p:nvSpPr>
          <p:cNvPr id="14342" name="Rectangle 1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334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s-ES" dirty="0">
              <a:solidFill>
                <a:srgbClr val="1063EA"/>
              </a:solidFill>
            </a:endParaRPr>
          </a:p>
          <a:p>
            <a:pPr algn="ctr"/>
            <a:r>
              <a:rPr lang="es-ES" dirty="0">
                <a:solidFill>
                  <a:srgbClr val="1063EA"/>
                </a:solidFill>
              </a:rPr>
              <a:t>4</a:t>
            </a:r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Galleta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Guerrero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Elegante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Guitarra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Siguiente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Vago </a:t>
            </a:r>
            <a:endParaRPr lang="es-ES" dirty="0" smtClean="0">
              <a:solidFill>
                <a:srgbClr val="1063EA"/>
              </a:solidFill>
            </a:endParaRPr>
          </a:p>
          <a:p>
            <a:pPr algn="ctr"/>
            <a:endParaRPr lang="es-ES" dirty="0">
              <a:solidFill>
                <a:srgbClr val="1063EA"/>
              </a:solidFill>
            </a:endParaRPr>
          </a:p>
        </p:txBody>
      </p:sp>
      <p:sp>
        <p:nvSpPr>
          <p:cNvPr id="14343" name="Rectangle 1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58000" y="1981200"/>
            <a:ext cx="1371600" cy="2133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 dirty="0">
                <a:solidFill>
                  <a:srgbClr val="1063EA"/>
                </a:solidFill>
              </a:rPr>
              <a:t>5</a:t>
            </a:r>
            <a:endParaRPr lang="es-ES" dirty="0" smtClean="0">
              <a:solidFill>
                <a:srgbClr val="1063EA"/>
              </a:solidFill>
            </a:endParaRP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Higuera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Gordo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Mereng</a:t>
            </a:r>
            <a:r>
              <a:rPr lang="es-ES_tradnl" dirty="0">
                <a:solidFill>
                  <a:srgbClr val="1063EA"/>
                </a:solidFill>
              </a:rPr>
              <a:t>u</a:t>
            </a:r>
            <a:r>
              <a:rPr lang="es-ES_tradnl" dirty="0" smtClean="0">
                <a:solidFill>
                  <a:srgbClr val="1063EA"/>
                </a:solidFill>
              </a:rPr>
              <a:t>e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Colgado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Guardar</a:t>
            </a:r>
          </a:p>
          <a:p>
            <a:pPr algn="ctr"/>
            <a:r>
              <a:rPr lang="es-ES_tradnl" dirty="0" smtClean="0">
                <a:solidFill>
                  <a:srgbClr val="1063EA"/>
                </a:solidFill>
              </a:rPr>
              <a:t>Espaguetis </a:t>
            </a:r>
            <a:endParaRPr lang="es-ES" dirty="0">
              <a:solidFill>
                <a:srgbClr val="1063EA"/>
              </a:solidFill>
            </a:endParaRPr>
          </a:p>
        </p:txBody>
      </p:sp>
      <p:sp>
        <p:nvSpPr>
          <p:cNvPr id="14344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4648200"/>
            <a:ext cx="2743200" cy="6096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s-ES">
                <a:solidFill>
                  <a:srgbClr val="1063EA"/>
                </a:solidFill>
              </a:rPr>
              <a:t>repaso  1  -  5</a:t>
            </a:r>
          </a:p>
        </p:txBody>
      </p:sp>
      <p:sp>
        <p:nvSpPr>
          <p:cNvPr id="16" name="Botón de acción: Personalizar 15">
            <a:hlinkClick r:id="" action="ppaction://noaction" highlightClick="1"/>
          </p:cNvPr>
          <p:cNvSpPr/>
          <p:nvPr/>
        </p:nvSpPr>
        <p:spPr>
          <a:xfrm>
            <a:off x="3200400" y="4495800"/>
            <a:ext cx="2971800" cy="838200"/>
          </a:xfrm>
          <a:prstGeom prst="actionButtonBlank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_tradnl"/>
          </a:p>
        </p:txBody>
      </p:sp>
      <p:pic>
        <p:nvPicPr>
          <p:cNvPr id="14346" name="Imagen 16" descr="aulapt.org-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Imagen 7" descr="LOGO SANTA ANA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7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8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79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712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0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gol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3280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281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281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1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2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3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484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59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…</a:t>
            </a:r>
            <a:r>
              <a:rPr lang="es-ES_tradnl" sz="4400" dirty="0" err="1" smtClean="0"/>
              <a:t>í</a:t>
            </a:r>
            <a:r>
              <a:rPr lang="es-ES_tradnl" sz="4400" dirty="0" err="1" smtClean="0"/>
              <a:t>a</a:t>
            </a:r>
            <a:endParaRPr lang="es-ES" sz="4400" dirty="0"/>
          </a:p>
        </p:txBody>
      </p:sp>
      <p:sp>
        <p:nvSpPr>
          <p:cNvPr id="3485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148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4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5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6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7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7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814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8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gu</a:t>
            </a:r>
            <a:r>
              <a:rPr lang="es-ES_tradnl" sz="4400" dirty="0" smtClean="0">
                <a:solidFill>
                  <a:srgbClr val="1063EA"/>
                </a:solidFill>
              </a:rPr>
              <a:t>ía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3588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588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588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68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62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Bode…a</a:t>
            </a:r>
            <a:endParaRPr lang="es-ES" sz="4400" dirty="0"/>
          </a:p>
        </p:txBody>
      </p:sp>
      <p:sp>
        <p:nvSpPr>
          <p:cNvPr id="3690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8194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8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019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bodega</a:t>
            </a:r>
            <a:endParaRPr lang="es-ES" sz="4400" dirty="0"/>
          </a:p>
        </p:txBody>
      </p:sp>
      <p:sp>
        <p:nvSpPr>
          <p:cNvPr id="3792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93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793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89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564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pin…ino</a:t>
            </a:r>
            <a:endParaRPr lang="es-ES" sz="4400" dirty="0"/>
          </a:p>
        </p:txBody>
      </p:sp>
      <p:sp>
        <p:nvSpPr>
          <p:cNvPr id="3895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6388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121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7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ping</a:t>
            </a:r>
            <a:r>
              <a:rPr lang="es-ES" sz="4400" dirty="0" smtClean="0"/>
              <a:t>üino</a:t>
            </a:r>
            <a:endParaRPr lang="es-ES" sz="4400" dirty="0"/>
          </a:p>
        </p:txBody>
      </p:sp>
      <p:sp>
        <p:nvSpPr>
          <p:cNvPr id="3997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997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3997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09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667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a…otar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100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19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1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224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2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agotar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202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202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202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1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2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303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769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…</a:t>
            </a:r>
            <a:r>
              <a:rPr lang="es-ES_tradnl" sz="4400" dirty="0" err="1" smtClean="0"/>
              <a:t>isante</a:t>
            </a:r>
            <a:endParaRPr lang="es-ES" sz="4400" dirty="0"/>
          </a:p>
        </p:txBody>
      </p:sp>
      <p:sp>
        <p:nvSpPr>
          <p:cNvPr id="4304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148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53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4384" name="Group 48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0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REPASO</a:t>
            </a:r>
          </a:p>
        </p:txBody>
      </p:sp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V</a:t>
            </a:r>
            <a:r>
              <a:rPr lang="es-ES" sz="4400" dirty="0" smtClean="0">
                <a:solidFill>
                  <a:srgbClr val="1063EA"/>
                </a:solidFill>
              </a:rPr>
              <a:t>er</a:t>
            </a:r>
            <a:r>
              <a:rPr lang="es-ES_tradnl" sz="4400" dirty="0" smtClean="0">
                <a:solidFill>
                  <a:srgbClr val="1063EA"/>
                </a:solidFill>
              </a:rPr>
              <a:t>…enza</a:t>
            </a:r>
            <a:endParaRPr lang="es-ES" sz="4400" dirty="0"/>
          </a:p>
        </p:txBody>
      </p:sp>
      <p:sp>
        <p:nvSpPr>
          <p:cNvPr id="15402" name="Text Box 45"/>
          <p:cNvSpPr txBox="1">
            <a:spLocks noChangeArrowheads="1"/>
          </p:cNvSpPr>
          <p:nvPr/>
        </p:nvSpPr>
        <p:spPr bwMode="auto">
          <a:xfrm>
            <a:off x="3429000" y="3048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400"/>
              <a:t>ortografía 1</a:t>
            </a:r>
          </a:p>
        </p:txBody>
      </p:sp>
      <p:sp>
        <p:nvSpPr>
          <p:cNvPr id="15403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9779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15404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4102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3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4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5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6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326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7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guisante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407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407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407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50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871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ci…eña</a:t>
            </a:r>
            <a:endParaRPr lang="es-ES" sz="4400" dirty="0"/>
          </a:p>
        </p:txBody>
      </p:sp>
      <p:sp>
        <p:nvSpPr>
          <p:cNvPr id="4509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55626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8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09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0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1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1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428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12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cig</a:t>
            </a:r>
            <a:r>
              <a:rPr lang="es-ES" sz="4400" dirty="0" smtClean="0">
                <a:solidFill>
                  <a:srgbClr val="1063EA"/>
                </a:solidFill>
              </a:rPr>
              <a:t>üeña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612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612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612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0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1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2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13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974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…</a:t>
            </a:r>
            <a:r>
              <a:rPr lang="es-ES_tradnl" sz="4400" dirty="0" err="1" smtClean="0"/>
              <a:t>arra</a:t>
            </a:r>
            <a:endParaRPr lang="es-ES" sz="4400" dirty="0"/>
          </a:p>
        </p:txBody>
      </p:sp>
      <p:sp>
        <p:nvSpPr>
          <p:cNvPr id="4714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895600" y="57912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3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4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5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531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816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garra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4816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817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17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5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6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7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918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076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H</a:t>
            </a:r>
            <a:r>
              <a:rPr lang="es-ES" sz="4400" dirty="0" smtClean="0">
                <a:solidFill>
                  <a:srgbClr val="1063EA"/>
                </a:solidFill>
              </a:rPr>
              <a:t>o</a:t>
            </a:r>
            <a:r>
              <a:rPr lang="es-ES_tradnl" sz="4400" dirty="0" smtClean="0">
                <a:solidFill>
                  <a:srgbClr val="1063EA"/>
                </a:solidFill>
              </a:rPr>
              <a:t>…era</a:t>
            </a:r>
            <a:endParaRPr lang="es-ES" sz="4400" dirty="0"/>
          </a:p>
        </p:txBody>
      </p:sp>
      <p:sp>
        <p:nvSpPr>
          <p:cNvPr id="4919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148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7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8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19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0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633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021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hoguera</a:t>
            </a:r>
            <a:endParaRPr lang="es-ES" sz="4400" dirty="0"/>
          </a:p>
        </p:txBody>
      </p:sp>
      <p:sp>
        <p:nvSpPr>
          <p:cNvPr id="5021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021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021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0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1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2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3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123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179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…</a:t>
            </a:r>
            <a:r>
              <a:rPr lang="es-ES_tradnl" sz="4400" dirty="0" err="1" smtClean="0"/>
              <a:t>alleta</a:t>
            </a:r>
            <a:endParaRPr lang="es-ES" sz="4400" dirty="0"/>
          </a:p>
        </p:txBody>
      </p:sp>
      <p:sp>
        <p:nvSpPr>
          <p:cNvPr id="5124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819400" y="57912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2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3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4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5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736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6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galleta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226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226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226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5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6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327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281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…</a:t>
            </a:r>
            <a:r>
              <a:rPr lang="es-ES_tradnl" sz="4400" dirty="0" err="1" smtClean="0">
                <a:solidFill>
                  <a:srgbClr val="1063EA"/>
                </a:solidFill>
              </a:rPr>
              <a:t>errero</a:t>
            </a:r>
            <a:endParaRPr lang="es-ES" sz="4400" dirty="0"/>
          </a:p>
        </p:txBody>
      </p:sp>
      <p:sp>
        <p:nvSpPr>
          <p:cNvPr id="5328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148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64" name="Group 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4" name="Rectangle 15"/>
          <p:cNvSpPr>
            <a:spLocks noChangeArrowheads="1"/>
          </p:cNvSpPr>
          <p:nvPr/>
        </p:nvSpPr>
        <p:spPr bwMode="auto">
          <a:xfrm>
            <a:off x="38481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5" name="Rectangle 16"/>
          <p:cNvSpPr>
            <a:spLocks noChangeArrowheads="1"/>
          </p:cNvSpPr>
          <p:nvPr/>
        </p:nvSpPr>
        <p:spPr bwMode="auto">
          <a:xfrm>
            <a:off x="4000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6" name="Rectangle 17"/>
          <p:cNvSpPr>
            <a:spLocks noChangeArrowheads="1"/>
          </p:cNvSpPr>
          <p:nvPr/>
        </p:nvSpPr>
        <p:spPr bwMode="auto">
          <a:xfrm>
            <a:off x="4152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7" name="Rectangle 18"/>
          <p:cNvSpPr>
            <a:spLocks noChangeArrowheads="1"/>
          </p:cNvSpPr>
          <p:nvPr/>
        </p:nvSpPr>
        <p:spPr bwMode="auto">
          <a:xfrm>
            <a:off x="4305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8" name="Rectangle 19"/>
          <p:cNvSpPr>
            <a:spLocks noChangeArrowheads="1"/>
          </p:cNvSpPr>
          <p:nvPr/>
        </p:nvSpPr>
        <p:spPr bwMode="auto">
          <a:xfrm>
            <a:off x="4457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399" name="Rectangle 20"/>
          <p:cNvSpPr>
            <a:spLocks noChangeArrowheads="1"/>
          </p:cNvSpPr>
          <p:nvPr/>
        </p:nvSpPr>
        <p:spPr bwMode="auto">
          <a:xfrm>
            <a:off x="46101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0" name="Rectangle 21"/>
          <p:cNvSpPr>
            <a:spLocks noChangeArrowheads="1"/>
          </p:cNvSpPr>
          <p:nvPr/>
        </p:nvSpPr>
        <p:spPr bwMode="auto">
          <a:xfrm>
            <a:off x="4762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1" name="Rectangle 22"/>
          <p:cNvSpPr>
            <a:spLocks noChangeArrowheads="1"/>
          </p:cNvSpPr>
          <p:nvPr/>
        </p:nvSpPr>
        <p:spPr bwMode="auto">
          <a:xfrm>
            <a:off x="4914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2" name="Rectangle 23"/>
          <p:cNvSpPr>
            <a:spLocks noChangeArrowheads="1"/>
          </p:cNvSpPr>
          <p:nvPr/>
        </p:nvSpPr>
        <p:spPr bwMode="auto">
          <a:xfrm>
            <a:off x="5067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3" name="Rectangle 24"/>
          <p:cNvSpPr>
            <a:spLocks noChangeArrowheads="1"/>
          </p:cNvSpPr>
          <p:nvPr/>
        </p:nvSpPr>
        <p:spPr bwMode="auto">
          <a:xfrm>
            <a:off x="5219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4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5</a:t>
            </a:r>
          </a:p>
        </p:txBody>
      </p:sp>
      <p:sp>
        <p:nvSpPr>
          <p:cNvPr id="16405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verg</a:t>
            </a:r>
            <a:r>
              <a:rPr lang="es-ES" sz="4400" dirty="0" smtClean="0">
                <a:solidFill>
                  <a:srgbClr val="1063EA"/>
                </a:solidFill>
              </a:rPr>
              <a:t>üenza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1640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640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7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8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29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0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838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431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guerrero</a:t>
            </a:r>
            <a:endParaRPr lang="es-ES" sz="4400" dirty="0"/>
          </a:p>
        </p:txBody>
      </p:sp>
      <p:sp>
        <p:nvSpPr>
          <p:cNvPr id="5431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431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431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29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0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1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532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383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Ele…ante</a:t>
            </a:r>
            <a:endParaRPr lang="es-ES" sz="4400" dirty="0"/>
          </a:p>
        </p:txBody>
      </p:sp>
      <p:sp>
        <p:nvSpPr>
          <p:cNvPr id="5533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6670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2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3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4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5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5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2940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6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elegante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636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636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636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4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5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6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737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486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…</a:t>
            </a:r>
            <a:r>
              <a:rPr lang="es-ES_tradnl" sz="4400" dirty="0" err="1" smtClean="0">
                <a:solidFill>
                  <a:srgbClr val="1063EA"/>
                </a:solidFill>
              </a:rPr>
              <a:t>itarra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738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148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7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8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39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043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40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guitarra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5840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5841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841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39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0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1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942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588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Si…iente</a:t>
            </a:r>
            <a:endParaRPr lang="es-ES" sz="4400" dirty="0"/>
          </a:p>
        </p:txBody>
      </p:sp>
      <p:sp>
        <p:nvSpPr>
          <p:cNvPr id="5943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148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1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2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3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4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145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5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siguiente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045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045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045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4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5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6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7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147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248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8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000000"/>
                </a:solidFill>
              </a:rPr>
              <a:t>Va…o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148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4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350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0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vago</a:t>
            </a:r>
            <a:endParaRPr lang="es-ES" sz="4400" dirty="0">
              <a:solidFill>
                <a:srgbClr val="000000"/>
              </a:solidFill>
            </a:endParaRPr>
          </a:p>
        </p:txBody>
      </p:sp>
      <p:sp>
        <p:nvSpPr>
          <p:cNvPr id="6250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250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250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4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35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7934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Hi…era</a:t>
            </a:r>
            <a:endParaRPr lang="es-ES" sz="4400" dirty="0"/>
          </a:p>
        </p:txBody>
      </p:sp>
      <p:sp>
        <p:nvSpPr>
          <p:cNvPr id="6352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148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9266" name="Group 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18" name="Rectangle 15"/>
          <p:cNvSpPr>
            <a:spLocks noChangeArrowheads="1"/>
          </p:cNvSpPr>
          <p:nvPr/>
        </p:nvSpPr>
        <p:spPr bwMode="auto">
          <a:xfrm>
            <a:off x="38481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19" name="Rectangle 16"/>
          <p:cNvSpPr>
            <a:spLocks noChangeArrowheads="1"/>
          </p:cNvSpPr>
          <p:nvPr/>
        </p:nvSpPr>
        <p:spPr bwMode="auto">
          <a:xfrm>
            <a:off x="4000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0" name="Rectangle 17"/>
          <p:cNvSpPr>
            <a:spLocks noChangeArrowheads="1"/>
          </p:cNvSpPr>
          <p:nvPr/>
        </p:nvSpPr>
        <p:spPr bwMode="auto">
          <a:xfrm>
            <a:off x="4152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1" name="Rectangle 18"/>
          <p:cNvSpPr>
            <a:spLocks noChangeArrowheads="1"/>
          </p:cNvSpPr>
          <p:nvPr/>
        </p:nvSpPr>
        <p:spPr bwMode="auto">
          <a:xfrm>
            <a:off x="4305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2" name="Rectangle 19"/>
          <p:cNvSpPr>
            <a:spLocks noChangeArrowheads="1"/>
          </p:cNvSpPr>
          <p:nvPr/>
        </p:nvSpPr>
        <p:spPr bwMode="auto">
          <a:xfrm>
            <a:off x="4457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3" name="Rectangle 20"/>
          <p:cNvSpPr>
            <a:spLocks noChangeArrowheads="1"/>
          </p:cNvSpPr>
          <p:nvPr/>
        </p:nvSpPr>
        <p:spPr bwMode="auto">
          <a:xfrm>
            <a:off x="46101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4" name="Rectangle 21"/>
          <p:cNvSpPr>
            <a:spLocks noChangeArrowheads="1"/>
          </p:cNvSpPr>
          <p:nvPr/>
        </p:nvSpPr>
        <p:spPr bwMode="auto">
          <a:xfrm>
            <a:off x="4762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5" name="Rectangle 22"/>
          <p:cNvSpPr>
            <a:spLocks noChangeArrowheads="1"/>
          </p:cNvSpPr>
          <p:nvPr/>
        </p:nvSpPr>
        <p:spPr bwMode="auto">
          <a:xfrm>
            <a:off x="4914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6" name="Rectangle 23"/>
          <p:cNvSpPr>
            <a:spLocks noChangeArrowheads="1"/>
          </p:cNvSpPr>
          <p:nvPr/>
        </p:nvSpPr>
        <p:spPr bwMode="auto">
          <a:xfrm>
            <a:off x="5067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7" name="Rectangle 24"/>
          <p:cNvSpPr>
            <a:spLocks noChangeArrowheads="1"/>
          </p:cNvSpPr>
          <p:nvPr/>
        </p:nvSpPr>
        <p:spPr bwMode="auto">
          <a:xfrm>
            <a:off x="5219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7428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3</a:t>
            </a:r>
          </a:p>
        </p:txBody>
      </p:sp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Mus…o</a:t>
            </a:r>
            <a:endParaRPr lang="es-ES" sz="4400" dirty="0"/>
          </a:p>
        </p:txBody>
      </p:sp>
      <p:sp>
        <p:nvSpPr>
          <p:cNvPr id="1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1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452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55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higuera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6455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4554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4555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55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895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…</a:t>
            </a:r>
            <a:r>
              <a:rPr lang="es-ES_tradnl" sz="4400" dirty="0" err="1" smtClean="0"/>
              <a:t>ordo</a:t>
            </a:r>
            <a:endParaRPr lang="es-ES" sz="4400" dirty="0"/>
          </a:p>
        </p:txBody>
      </p:sp>
      <p:sp>
        <p:nvSpPr>
          <p:cNvPr id="6557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5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555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0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gordo</a:t>
            </a:r>
            <a:endParaRPr lang="es-ES" sz="4400" dirty="0"/>
          </a:p>
        </p:txBody>
      </p:sp>
      <p:sp>
        <p:nvSpPr>
          <p:cNvPr id="6660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6602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6603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5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761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39982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Meren…e</a:t>
            </a:r>
            <a:endParaRPr lang="es-ES" sz="4400" dirty="0"/>
          </a:p>
        </p:txBody>
      </p:sp>
      <p:sp>
        <p:nvSpPr>
          <p:cNvPr id="6762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148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1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2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3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657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4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merengue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6864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6865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865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3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4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5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6966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41006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Col…ado</a:t>
            </a:r>
            <a:endParaRPr lang="es-ES" sz="4400" dirty="0"/>
          </a:p>
        </p:txBody>
      </p:sp>
      <p:sp>
        <p:nvSpPr>
          <p:cNvPr id="6967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6670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760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69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colgado</a:t>
            </a:r>
            <a:endParaRPr lang="es-ES" sz="4400" dirty="0"/>
          </a:p>
        </p:txBody>
      </p:sp>
      <p:sp>
        <p:nvSpPr>
          <p:cNvPr id="7069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7069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7069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6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7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8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169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8624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170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…</a:t>
            </a:r>
            <a:r>
              <a:rPr lang="es-ES_tradnl" sz="4400" dirty="0" err="1" smtClean="0"/>
              <a:t>uardar</a:t>
            </a:r>
            <a:endParaRPr lang="es-ES" sz="4400" dirty="0"/>
          </a:p>
        </p:txBody>
      </p:sp>
      <p:sp>
        <p:nvSpPr>
          <p:cNvPr id="241706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40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41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743200" y="55626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1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2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3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4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5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6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7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8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699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0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1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2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3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4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5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6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7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8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09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0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1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2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3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4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5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6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7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8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19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39648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2728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>
                <a:solidFill>
                  <a:srgbClr val="1063EA"/>
                </a:solidFill>
              </a:rPr>
              <a:t>guardar</a:t>
            </a:r>
            <a:endParaRPr lang="es-ES" sz="4400" dirty="0"/>
          </a:p>
        </p:txBody>
      </p:sp>
      <p:sp>
        <p:nvSpPr>
          <p:cNvPr id="242729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42730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2731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5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6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7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8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19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0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1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2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3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4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5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6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7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8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29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0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1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2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3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4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5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6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7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8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39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0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1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2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3743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0672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375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Espa…etis</a:t>
            </a:r>
            <a:endParaRPr lang="es-ES" sz="4400" dirty="0"/>
          </a:p>
        </p:txBody>
      </p:sp>
      <p:sp>
        <p:nvSpPr>
          <p:cNvPr id="24375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41148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2034" name="Group 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2" name="Rectangle 15"/>
          <p:cNvSpPr>
            <a:spLocks noChangeArrowheads="1"/>
          </p:cNvSpPr>
          <p:nvPr/>
        </p:nvSpPr>
        <p:spPr bwMode="auto">
          <a:xfrm>
            <a:off x="38481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3" name="Rectangle 16"/>
          <p:cNvSpPr>
            <a:spLocks noChangeArrowheads="1"/>
          </p:cNvSpPr>
          <p:nvPr/>
        </p:nvSpPr>
        <p:spPr bwMode="auto">
          <a:xfrm>
            <a:off x="4000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4" name="Rectangle 17"/>
          <p:cNvSpPr>
            <a:spLocks noChangeArrowheads="1"/>
          </p:cNvSpPr>
          <p:nvPr/>
        </p:nvSpPr>
        <p:spPr bwMode="auto">
          <a:xfrm>
            <a:off x="4152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5" name="Rectangle 18"/>
          <p:cNvSpPr>
            <a:spLocks noChangeArrowheads="1"/>
          </p:cNvSpPr>
          <p:nvPr/>
        </p:nvSpPr>
        <p:spPr bwMode="auto">
          <a:xfrm>
            <a:off x="4305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6" name="Rectangle 19"/>
          <p:cNvSpPr>
            <a:spLocks noChangeArrowheads="1"/>
          </p:cNvSpPr>
          <p:nvPr/>
        </p:nvSpPr>
        <p:spPr bwMode="auto">
          <a:xfrm>
            <a:off x="4457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7" name="Rectangle 20"/>
          <p:cNvSpPr>
            <a:spLocks noChangeArrowheads="1"/>
          </p:cNvSpPr>
          <p:nvPr/>
        </p:nvSpPr>
        <p:spPr bwMode="auto">
          <a:xfrm>
            <a:off x="46101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8" name="Rectangle 21"/>
          <p:cNvSpPr>
            <a:spLocks noChangeArrowheads="1"/>
          </p:cNvSpPr>
          <p:nvPr/>
        </p:nvSpPr>
        <p:spPr bwMode="auto">
          <a:xfrm>
            <a:off x="47625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49" name="Rectangle 22"/>
          <p:cNvSpPr>
            <a:spLocks noChangeArrowheads="1"/>
          </p:cNvSpPr>
          <p:nvPr/>
        </p:nvSpPr>
        <p:spPr bwMode="auto">
          <a:xfrm>
            <a:off x="49149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0" name="Rectangle 23"/>
          <p:cNvSpPr>
            <a:spLocks noChangeArrowheads="1"/>
          </p:cNvSpPr>
          <p:nvPr/>
        </p:nvSpPr>
        <p:spPr bwMode="auto">
          <a:xfrm>
            <a:off x="50673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1" name="Rectangle 24"/>
          <p:cNvSpPr>
            <a:spLocks noChangeArrowheads="1"/>
          </p:cNvSpPr>
          <p:nvPr/>
        </p:nvSpPr>
        <p:spPr bwMode="auto">
          <a:xfrm>
            <a:off x="52197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2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Musgo</a:t>
            </a:r>
            <a:endParaRPr lang="es-ES" sz="4400" dirty="0"/>
          </a:p>
        </p:txBody>
      </p:sp>
      <p:sp>
        <p:nvSpPr>
          <p:cNvPr id="18453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8454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3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4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5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6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169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4776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/>
              <a:t>espaguetis</a:t>
            </a:r>
            <a:endParaRPr lang="es-ES" sz="4400" dirty="0"/>
          </a:p>
        </p:txBody>
      </p:sp>
      <p:sp>
        <p:nvSpPr>
          <p:cNvPr id="244777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244778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4779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6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7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8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579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44078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>
                <a:solidFill>
                  <a:srgbClr val="1063EA"/>
                </a:solidFill>
              </a:rPr>
              <a:t>a…ua</a:t>
            </a:r>
            <a:endParaRPr lang="es-ES" sz="4400" dirty="0"/>
          </a:p>
        </p:txBody>
      </p:sp>
      <p:sp>
        <p:nvSpPr>
          <p:cNvPr id="245801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667000" y="57912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8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79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0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1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42720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823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agua</a:t>
            </a:r>
            <a:endParaRPr lang="es-ES" sz="4400" dirty="0"/>
          </a:p>
        </p:txBody>
      </p:sp>
      <p:sp>
        <p:nvSpPr>
          <p:cNvPr id="246824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1655849" name="Rectangle 41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26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46827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6558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5849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ChangeArrowheads="1"/>
          </p:cNvSpPr>
          <p:nvPr/>
        </p:nvSpPr>
        <p:spPr bwMode="auto">
          <a:xfrm>
            <a:off x="1131888" y="3267075"/>
            <a:ext cx="6934200" cy="1754188"/>
          </a:xfrm>
          <a:prstGeom prst="rect">
            <a:avLst/>
          </a:prstGeom>
          <a:solidFill>
            <a:srgbClr val="F0C270">
              <a:alpha val="0"/>
            </a:srgbClr>
          </a:solidFill>
          <a:ln w="222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pt-BR"/>
              <a:t>Publicado en : </a:t>
            </a:r>
          </a:p>
          <a:p>
            <a:endParaRPr lang="pt-BR"/>
          </a:p>
          <a:p>
            <a:r>
              <a:rPr lang="pt-BR"/>
              <a:t>Elaborado por: Mari Carmen Pérez</a:t>
            </a:r>
          </a:p>
          <a:p>
            <a:endParaRPr lang="pt-BR"/>
          </a:p>
          <a:p>
            <a:r>
              <a:rPr lang="pt-BR"/>
              <a:t>Adaptado de : Alberto Abarca  </a:t>
            </a:r>
            <a:r>
              <a:rPr lang="pt-BR">
                <a:hlinkClick r:id="rId2"/>
              </a:rPr>
              <a:t>alberabarca@gmail.com</a:t>
            </a:r>
            <a:endParaRPr lang="pt-BR"/>
          </a:p>
          <a:p>
            <a:endParaRPr lang="es-ES">
              <a:solidFill>
                <a:srgbClr val="40688C"/>
              </a:solidFill>
            </a:endParaRPr>
          </a:p>
        </p:txBody>
      </p:sp>
      <p:sp>
        <p:nvSpPr>
          <p:cNvPr id="71683" name="Rectangle 5"/>
          <p:cNvSpPr>
            <a:spLocks noChangeArrowheads="1"/>
          </p:cNvSpPr>
          <p:nvPr/>
        </p:nvSpPr>
        <p:spPr bwMode="auto">
          <a:xfrm>
            <a:off x="2684463" y="3278188"/>
            <a:ext cx="3781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s-ES">
                <a:hlinkClick r:id="rId3"/>
              </a:rPr>
              <a:t>http://aulapt.org/</a:t>
            </a:r>
            <a:endParaRPr lang="es-ES"/>
          </a:p>
          <a:p>
            <a:r>
              <a:rPr lang="es-ES"/>
              <a:t> </a:t>
            </a:r>
          </a:p>
        </p:txBody>
      </p:sp>
      <p:sp>
        <p:nvSpPr>
          <p:cNvPr id="71684" name="Text Box 6"/>
          <p:cNvSpPr txBox="1">
            <a:spLocks noChangeArrowheads="1"/>
          </p:cNvSpPr>
          <p:nvPr/>
        </p:nvSpPr>
        <p:spPr bwMode="auto">
          <a:xfrm>
            <a:off x="5943600" y="0"/>
            <a:ext cx="304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3600"/>
              <a:t>esc   salir</a:t>
            </a:r>
          </a:p>
        </p:txBody>
      </p:sp>
      <p:pic>
        <p:nvPicPr>
          <p:cNvPr id="71685" name="Imagen 6" descr="aulapt.org-9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56260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59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0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1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2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3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4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5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6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7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8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69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0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1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2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3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4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5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6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7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8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79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0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1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2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3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4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5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6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19487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6430" name="Group 46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err="1" smtClean="0"/>
              <a:t>Besu…o</a:t>
            </a:r>
            <a:endParaRPr lang="es-ES" sz="4400" dirty="0"/>
          </a:p>
        </p:txBody>
      </p:sp>
      <p:sp>
        <p:nvSpPr>
          <p:cNvPr id="36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7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895600" y="56388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3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4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5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6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7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8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89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0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1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2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3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4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5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6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7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8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499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0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1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2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3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4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5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6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7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8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09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10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11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210976" name="Group 32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0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4400" dirty="0" smtClean="0">
                <a:solidFill>
                  <a:srgbClr val="1063EA"/>
                </a:solidFill>
              </a:rPr>
              <a:t>besugo</a:t>
            </a:r>
            <a:endParaRPr lang="es-ES" sz="4400" dirty="0">
              <a:solidFill>
                <a:srgbClr val="1063EA"/>
              </a:solidFill>
            </a:endParaRPr>
          </a:p>
        </p:txBody>
      </p:sp>
      <p:sp>
        <p:nvSpPr>
          <p:cNvPr id="20521" name="Line 15">
            <a:hlinkClick r:id="" action="ppaction://hlinkshowjump?jump=nextslide"/>
          </p:cNvPr>
          <p:cNvSpPr>
            <a:spLocks noChangeShapeType="1"/>
          </p:cNvSpPr>
          <p:nvPr/>
        </p:nvSpPr>
        <p:spPr bwMode="auto">
          <a:xfrm>
            <a:off x="4464050" y="5448300"/>
            <a:ext cx="381000" cy="0"/>
          </a:xfrm>
          <a:prstGeom prst="line">
            <a:avLst/>
          </a:prstGeom>
          <a:noFill/>
          <a:ln w="139700">
            <a:solidFill>
              <a:srgbClr val="A5002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22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76600" y="5181600"/>
            <a:ext cx="2667000" cy="533400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0523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REPASO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5"/>
          <p:cNvSpPr>
            <a:spLocks noChangeArrowheads="1"/>
          </p:cNvSpPr>
          <p:nvPr/>
        </p:nvSpPr>
        <p:spPr bwMode="auto">
          <a:xfrm>
            <a:off x="23622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7" name="Rectangle 16"/>
          <p:cNvSpPr>
            <a:spLocks noChangeArrowheads="1"/>
          </p:cNvSpPr>
          <p:nvPr/>
        </p:nvSpPr>
        <p:spPr bwMode="auto">
          <a:xfrm>
            <a:off x="25146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8" name="Rectangle 17"/>
          <p:cNvSpPr>
            <a:spLocks noChangeArrowheads="1"/>
          </p:cNvSpPr>
          <p:nvPr/>
        </p:nvSpPr>
        <p:spPr bwMode="auto">
          <a:xfrm>
            <a:off x="2667000" y="2778125"/>
            <a:ext cx="152400" cy="269875"/>
          </a:xfrm>
          <a:prstGeom prst="rect">
            <a:avLst/>
          </a:prstGeom>
          <a:solidFill>
            <a:srgbClr val="00FF00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09" name="Rectangle 18"/>
          <p:cNvSpPr>
            <a:spLocks noChangeArrowheads="1"/>
          </p:cNvSpPr>
          <p:nvPr/>
        </p:nvSpPr>
        <p:spPr bwMode="auto">
          <a:xfrm>
            <a:off x="281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0" name="Rectangle 19"/>
          <p:cNvSpPr>
            <a:spLocks noChangeArrowheads="1"/>
          </p:cNvSpPr>
          <p:nvPr/>
        </p:nvSpPr>
        <p:spPr bwMode="auto">
          <a:xfrm>
            <a:off x="297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1" name="Rectangle 20"/>
          <p:cNvSpPr>
            <a:spLocks noChangeArrowheads="1"/>
          </p:cNvSpPr>
          <p:nvPr/>
        </p:nvSpPr>
        <p:spPr bwMode="auto">
          <a:xfrm>
            <a:off x="3124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2" name="Rectangle 21"/>
          <p:cNvSpPr>
            <a:spLocks noChangeArrowheads="1"/>
          </p:cNvSpPr>
          <p:nvPr/>
        </p:nvSpPr>
        <p:spPr bwMode="auto">
          <a:xfrm>
            <a:off x="3276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3" name="Rectangle 22"/>
          <p:cNvSpPr>
            <a:spLocks noChangeArrowheads="1"/>
          </p:cNvSpPr>
          <p:nvPr/>
        </p:nvSpPr>
        <p:spPr bwMode="auto">
          <a:xfrm>
            <a:off x="3429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4" name="Rectangle 23"/>
          <p:cNvSpPr>
            <a:spLocks noChangeArrowheads="1"/>
          </p:cNvSpPr>
          <p:nvPr/>
        </p:nvSpPr>
        <p:spPr bwMode="auto">
          <a:xfrm>
            <a:off x="3581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5" name="Rectangle 24"/>
          <p:cNvSpPr>
            <a:spLocks noChangeArrowheads="1"/>
          </p:cNvSpPr>
          <p:nvPr/>
        </p:nvSpPr>
        <p:spPr bwMode="auto">
          <a:xfrm>
            <a:off x="3733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6" name="Rectangle 25"/>
          <p:cNvSpPr>
            <a:spLocks noChangeArrowheads="1"/>
          </p:cNvSpPr>
          <p:nvPr/>
        </p:nvSpPr>
        <p:spPr bwMode="auto">
          <a:xfrm>
            <a:off x="3886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7" name="Rectangle 26"/>
          <p:cNvSpPr>
            <a:spLocks noChangeArrowheads="1"/>
          </p:cNvSpPr>
          <p:nvPr/>
        </p:nvSpPr>
        <p:spPr bwMode="auto">
          <a:xfrm>
            <a:off x="4038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8" name="Rectangle 27"/>
          <p:cNvSpPr>
            <a:spLocks noChangeArrowheads="1"/>
          </p:cNvSpPr>
          <p:nvPr/>
        </p:nvSpPr>
        <p:spPr bwMode="auto">
          <a:xfrm>
            <a:off x="4191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19" name="Rectangle 28"/>
          <p:cNvSpPr>
            <a:spLocks noChangeArrowheads="1"/>
          </p:cNvSpPr>
          <p:nvPr/>
        </p:nvSpPr>
        <p:spPr bwMode="auto">
          <a:xfrm>
            <a:off x="4343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0" name="Rectangle 29"/>
          <p:cNvSpPr>
            <a:spLocks noChangeArrowheads="1"/>
          </p:cNvSpPr>
          <p:nvPr/>
        </p:nvSpPr>
        <p:spPr bwMode="auto">
          <a:xfrm>
            <a:off x="4495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1" name="Rectangle 30"/>
          <p:cNvSpPr>
            <a:spLocks noChangeArrowheads="1"/>
          </p:cNvSpPr>
          <p:nvPr/>
        </p:nvSpPr>
        <p:spPr bwMode="auto">
          <a:xfrm>
            <a:off x="4648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2" name="Rectangle 31"/>
          <p:cNvSpPr>
            <a:spLocks noChangeArrowheads="1"/>
          </p:cNvSpPr>
          <p:nvPr/>
        </p:nvSpPr>
        <p:spPr bwMode="auto">
          <a:xfrm>
            <a:off x="4800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3" name="Rectangle 32"/>
          <p:cNvSpPr>
            <a:spLocks noChangeArrowheads="1"/>
          </p:cNvSpPr>
          <p:nvPr/>
        </p:nvSpPr>
        <p:spPr bwMode="auto">
          <a:xfrm>
            <a:off x="4953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4" name="Rectangle 33"/>
          <p:cNvSpPr>
            <a:spLocks noChangeArrowheads="1"/>
          </p:cNvSpPr>
          <p:nvPr/>
        </p:nvSpPr>
        <p:spPr bwMode="auto">
          <a:xfrm>
            <a:off x="5105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5" name="Rectangle 34"/>
          <p:cNvSpPr>
            <a:spLocks noChangeArrowheads="1"/>
          </p:cNvSpPr>
          <p:nvPr/>
        </p:nvSpPr>
        <p:spPr bwMode="auto">
          <a:xfrm>
            <a:off x="5257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6" name="Rectangle 35"/>
          <p:cNvSpPr>
            <a:spLocks noChangeArrowheads="1"/>
          </p:cNvSpPr>
          <p:nvPr/>
        </p:nvSpPr>
        <p:spPr bwMode="auto">
          <a:xfrm>
            <a:off x="5410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7" name="Rectangle 36"/>
          <p:cNvSpPr>
            <a:spLocks noChangeArrowheads="1"/>
          </p:cNvSpPr>
          <p:nvPr/>
        </p:nvSpPr>
        <p:spPr bwMode="auto">
          <a:xfrm>
            <a:off x="5562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8" name="Rectangle 37"/>
          <p:cNvSpPr>
            <a:spLocks noChangeArrowheads="1"/>
          </p:cNvSpPr>
          <p:nvPr/>
        </p:nvSpPr>
        <p:spPr bwMode="auto">
          <a:xfrm>
            <a:off x="5715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29" name="Rectangle 38"/>
          <p:cNvSpPr>
            <a:spLocks noChangeArrowheads="1"/>
          </p:cNvSpPr>
          <p:nvPr/>
        </p:nvSpPr>
        <p:spPr bwMode="auto">
          <a:xfrm>
            <a:off x="5867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0" name="Rectangle 39"/>
          <p:cNvSpPr>
            <a:spLocks noChangeArrowheads="1"/>
          </p:cNvSpPr>
          <p:nvPr/>
        </p:nvSpPr>
        <p:spPr bwMode="auto">
          <a:xfrm>
            <a:off x="6019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1" name="Rectangle 40"/>
          <p:cNvSpPr>
            <a:spLocks noChangeArrowheads="1"/>
          </p:cNvSpPr>
          <p:nvPr/>
        </p:nvSpPr>
        <p:spPr bwMode="auto">
          <a:xfrm>
            <a:off x="61722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2" name="Rectangle 41"/>
          <p:cNvSpPr>
            <a:spLocks noChangeArrowheads="1"/>
          </p:cNvSpPr>
          <p:nvPr/>
        </p:nvSpPr>
        <p:spPr bwMode="auto">
          <a:xfrm>
            <a:off x="63246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3" name="Rectangle 42"/>
          <p:cNvSpPr>
            <a:spLocks noChangeArrowheads="1"/>
          </p:cNvSpPr>
          <p:nvPr/>
        </p:nvSpPr>
        <p:spPr bwMode="auto">
          <a:xfrm>
            <a:off x="64770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4" name="Rectangle 43"/>
          <p:cNvSpPr>
            <a:spLocks noChangeArrowheads="1"/>
          </p:cNvSpPr>
          <p:nvPr/>
        </p:nvSpPr>
        <p:spPr bwMode="auto">
          <a:xfrm>
            <a:off x="66294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21535" name="Rectangle 44"/>
          <p:cNvSpPr>
            <a:spLocks noChangeArrowheads="1"/>
          </p:cNvSpPr>
          <p:nvPr/>
        </p:nvSpPr>
        <p:spPr bwMode="auto">
          <a:xfrm>
            <a:off x="6781800" y="2778125"/>
            <a:ext cx="152400" cy="269875"/>
          </a:xfrm>
          <a:prstGeom prst="rect">
            <a:avLst/>
          </a:prstGeom>
          <a:solidFill>
            <a:srgbClr val="FFFDB7"/>
          </a:solidFill>
          <a:ln w="9525">
            <a:solidFill>
              <a:srgbClr val="A5002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  <p:graphicFrame>
        <p:nvGraphicFramePr>
          <p:cNvPr id="17462" name="Group 54"/>
          <p:cNvGraphicFramePr>
            <a:graphicFrameLocks noGrp="1"/>
          </p:cNvGraphicFramePr>
          <p:nvPr/>
        </p:nvGraphicFramePr>
        <p:xfrm>
          <a:off x="1371600" y="2514600"/>
          <a:ext cx="6477000" cy="2438400"/>
        </p:xfrm>
        <a:graphic>
          <a:graphicData uri="http://schemas.openxmlformats.org/drawingml/2006/table">
            <a:tbl>
              <a:tblPr/>
              <a:tblGrid>
                <a:gridCol w="6477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_tradnl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5002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56844" name="Text Box 12"/>
          <p:cNvSpPr txBox="1">
            <a:spLocks noChangeArrowheads="1"/>
          </p:cNvSpPr>
          <p:nvPr/>
        </p:nvSpPr>
        <p:spPr bwMode="auto">
          <a:xfrm>
            <a:off x="2460625" y="3810000"/>
            <a:ext cx="426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400" dirty="0" smtClean="0"/>
              <a:t>…</a:t>
            </a:r>
            <a:r>
              <a:rPr lang="es-ES_tradnl" sz="4400" dirty="0" err="1" smtClean="0"/>
              <a:t>uante</a:t>
            </a:r>
            <a:endParaRPr lang="es-ES" sz="4400" dirty="0"/>
          </a:p>
        </p:txBody>
      </p:sp>
      <p:sp>
        <p:nvSpPr>
          <p:cNvPr id="21545" name="Text Box 84"/>
          <p:cNvSpPr txBox="1">
            <a:spLocks noChangeArrowheads="1"/>
          </p:cNvSpPr>
          <p:nvPr/>
        </p:nvSpPr>
        <p:spPr bwMode="auto">
          <a:xfrm>
            <a:off x="1295400" y="21336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s-ES"/>
              <a:t>1 - 5</a:t>
            </a:r>
          </a:p>
        </p:txBody>
      </p:sp>
      <p:sp>
        <p:nvSpPr>
          <p:cNvPr id="37" name="Text Box 13">
            <a:hlinkClick r:id="rId2" action="ppaction://hlinksldjump">
              <a:snd r:embed="rId3" name="voltage.wav"/>
            </a:hlinkClick>
          </p:cNvPr>
          <p:cNvSpPr txBox="1">
            <a:spLocks noChangeArrowheads="1"/>
          </p:cNvSpPr>
          <p:nvPr/>
        </p:nvSpPr>
        <p:spPr bwMode="auto">
          <a:xfrm>
            <a:off x="1130300" y="5549900"/>
            <a:ext cx="701040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s-ES_tradnl" sz="4000" dirty="0" err="1" smtClean="0"/>
              <a:t>g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gu</a:t>
            </a:r>
            <a:r>
              <a:rPr lang="es-ES_tradnl" sz="4000" dirty="0" smtClean="0"/>
              <a:t>      </a:t>
            </a:r>
            <a:r>
              <a:rPr lang="es-ES_tradnl" sz="4000" dirty="0" err="1" smtClean="0"/>
              <a:t>gü</a:t>
            </a:r>
            <a:endParaRPr lang="es-ES" sz="4000" dirty="0"/>
          </a:p>
        </p:txBody>
      </p:sp>
      <p:sp>
        <p:nvSpPr>
          <p:cNvPr id="38" name="Rectangle 14">
            <a:hlinkClick r:id="" action="ppaction://hlinkshowjump?jump=nextslide">
              <a:snd r:embed="rId4" name="arrow.wav"/>
            </a:hlinkClick>
          </p:cNvPr>
          <p:cNvSpPr>
            <a:spLocks noChangeArrowheads="1"/>
          </p:cNvSpPr>
          <p:nvPr/>
        </p:nvSpPr>
        <p:spPr bwMode="auto">
          <a:xfrm>
            <a:off x="2819400" y="5715000"/>
            <a:ext cx="8382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s-ES_tradnl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6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56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684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a">
  <a:themeElements>
    <a:clrScheme name="Media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a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Mediana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Mediana.thmx</Template>
  <TotalTime>5132</TotalTime>
  <Words>467</Words>
  <Application>Microsoft PowerPoint</Application>
  <PresentationFormat>Presentación en pantalla (4:3)</PresentationFormat>
  <Paragraphs>204</Paragraphs>
  <Slides>63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63</vt:i4>
      </vt:variant>
    </vt:vector>
  </HeadingPairs>
  <TitlesOfParts>
    <vt:vector size="64" baseType="lpstr">
      <vt:lpstr>Mediana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  <vt:lpstr>Diapositiva 62</vt:lpstr>
      <vt:lpstr>Diapositiva 63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alberto abarca 9letras</dc:creator>
  <cp:lastModifiedBy>Mcarmen Perez</cp:lastModifiedBy>
  <cp:revision>276</cp:revision>
  <cp:lastPrinted>2018-02-21T21:16:32Z</cp:lastPrinted>
  <dcterms:created xsi:type="dcterms:W3CDTF">2018-02-28T10:27:24Z</dcterms:created>
  <dcterms:modified xsi:type="dcterms:W3CDTF">2018-02-28T11:06:23Z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