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s/slide14.xml" ContentType="application/vnd.openxmlformats-officedocument.presentationml.slide+xml"/>
  <Override PartName="/ppt/slides/slide62.xml" ContentType="application/vnd.openxmlformats-officedocument.presentationml.slide+xml"/>
  <Default Extension="xml" ContentType="application/xml"/>
  <Override PartName="/ppt/slides/slide45.xml" ContentType="application/vnd.openxmlformats-officedocument.presentationml.slide+xml"/>
  <Override PartName="/ppt/tableStyles.xml" ContentType="application/vnd.openxmlformats-officedocument.presentationml.tableStyles+xml"/>
  <Override PartName="/ppt/slides/slide28.xml" ContentType="application/vnd.openxmlformats-officedocument.presentationml.slide+xml"/>
  <Override PartName="/ppt/slides/slide54.xml" ContentType="application/vnd.openxmlformats-officedocument.presentationml.slide+xml"/>
  <Override PartName="/ppt/slides/slide21.xml" ContentType="application/vnd.openxmlformats-officedocument.presentationml.slide+xml"/>
  <Override PartName="/ppt/slides/slide37.xml" ContentType="application/vnd.openxmlformats-officedocument.presentationml.slide+xml"/>
  <Override PartName="/ppt/slides/slide5.xml" ContentType="application/vnd.openxmlformats-officedocument.presentationml.slide+xml"/>
  <Override PartName="/ppt/slideLayouts/slideLayout5.xml" ContentType="application/vnd.openxmlformats-officedocument.presentationml.slideLayout+xml"/>
  <Override PartName="/ppt/slides/slide30.xml" ContentType="application/vnd.openxmlformats-officedocument.presentationml.slide+xml"/>
  <Override PartName="/docProps/custom.xml" ContentType="application/vnd.openxmlformats-officedocument.custom-properties+xml"/>
  <Override PartName="/ppt/slides/slide13.xml" ContentType="application/vnd.openxmlformats-officedocument.presentationml.slide+xml"/>
  <Override PartName="/ppt/slideMasters/slideMaster1.xml" ContentType="application/vnd.openxmlformats-officedocument.presentationml.slideMaster+xml"/>
  <Override PartName="/docProps/core.xml" ContentType="application/vnd.openxmlformats-package.core-properties+xml"/>
  <Override PartName="/ppt/slides/slide61.xml" ContentType="application/vnd.openxmlformats-officedocument.presentationml.slide+xml"/>
  <Override PartName="/ppt/media/audio3.bin" ContentType="audio/unknown"/>
  <Override PartName="/ppt/slides/slide44.xml" ContentType="application/vnd.openxmlformats-officedocument.presentationml.slide+xml"/>
  <Override PartName="/ppt/slides/slide27.xml" ContentType="application/vnd.openxmlformats-officedocument.presentationml.slide+xml"/>
  <Override PartName="/ppt/slides/slide53.xml" ContentType="application/vnd.openxmlformats-officedocument.presentationml.slide+xml"/>
  <Override PartName="/ppt/slides/slide20.xml" ContentType="application/vnd.openxmlformats-officedocument.presentationml.slide+xml"/>
  <Override PartName="/ppt/slides/slide36.xml" ContentType="application/vnd.openxmlformats-officedocument.presentationml.slide+xml"/>
  <Override PartName="/ppt/slides/slide4.xml" ContentType="application/vnd.openxmlformats-officedocument.presentationml.slide+xml"/>
  <Override PartName="/ppt/theme/themeOverride1.xml" ContentType="application/vnd.openxmlformats-officedocument.themeOverride+xml"/>
  <Override PartName="/ppt/slides/slide19.xml" ContentType="application/vnd.openxmlformats-officedocument.presentationml.slide+xml"/>
  <Override PartName="/ppt/slideLayouts/slideLayout4.xml" ContentType="application/vnd.openxmlformats-officedocument.presentationml.slideLayout+xml"/>
  <Default Extension="png" ContentType="image/png"/>
  <Override PartName="/ppt/slides/slide12.xml" ContentType="application/vnd.openxmlformats-officedocument.presentationml.slide+xml"/>
  <Override PartName="/ppt/slides/slide60.xml" ContentType="application/vnd.openxmlformats-officedocument.presentationml.slide+xml"/>
  <Override PartName="/ppt/media/audio2.bin" ContentType="audio/unknown"/>
  <Override PartName="/ppt/presProps.xml" ContentType="application/vnd.openxmlformats-officedocument.presentationml.presProps+xml"/>
  <Override PartName="/ppt/slides/slide43.xml" ContentType="application/vnd.openxmlformats-officedocument.presentationml.slide+xml"/>
  <Override PartName="/ppt/slides/slide59.xml" ContentType="application/vnd.openxmlformats-officedocument.presentationml.slide+xml"/>
  <Override PartName="/ppt/slides/slide26.xml" ContentType="application/vnd.openxmlformats-officedocument.presentationml.slide+xml"/>
  <Override PartName="/ppt/slides/slide52.xml" ContentType="application/vnd.openxmlformats-officedocument.presentationml.slide+xml"/>
  <Override PartName="/ppt/slides/slide35.xml" ContentType="application/vnd.openxmlformats-officedocument.presentationml.slide+xml"/>
  <Override PartName="/ppt/slides/slide3.xml" ContentType="application/vnd.openxmlformats-officedocument.presentationml.slide+xml"/>
  <Override PartName="/ppt/slides/slide18.xml" ContentType="application/vnd.openxmlformats-officedocument.presentationml.slide+xml"/>
  <Override PartName="/ppt/slideLayouts/slideLayout3.xml" ContentType="application/vnd.openxmlformats-officedocument.presentationml.slideLayout+xml"/>
  <Override PartName="/ppt/slides/slide11.xml" ContentType="application/vnd.openxmlformats-officedocument.presentationml.slide+xml"/>
  <Override PartName="/ppt/slides/slide49.xml" ContentType="application/vnd.openxmlformats-officedocument.presentationml.slide+xml"/>
  <Override PartName="/ppt/media/audio1.bin" ContentType="audio/unknown"/>
  <Override PartName="/ppt/slides/slide42.xml" ContentType="application/vnd.openxmlformats-officedocument.presentationml.slide+xml"/>
  <Override PartName="/ppt/slides/slide58.xml" ContentType="application/vnd.openxmlformats-officedocument.presentationml.slide+xml"/>
  <Override PartName="/ppt/slides/slide25.xml" ContentType="application/vnd.openxmlformats-officedocument.presentationml.slide+xml"/>
  <Override PartName="/ppt/slides/slide51.xml" ContentType="application/vnd.openxmlformats-officedocument.presentationml.slide+xml"/>
  <Override PartName="/ppt/slides/slide9.xml" ContentType="application/vnd.openxmlformats-officedocument.presentationml.slide+xml"/>
  <Override PartName="/ppt/slideLayouts/slideLayout9.xml" ContentType="application/vnd.openxmlformats-officedocument.presentationml.slideLayout+xml"/>
  <Override PartName="/ppt/slides/slide34.xml" ContentType="application/vnd.openxmlformats-officedocument.presentationml.slide+xml"/>
  <Override PartName="/ppt/slides/slide2.xml" ContentType="application/vnd.openxmlformats-officedocument.presentationml.slide+xml"/>
  <Override PartName="/ppt/slideLayouts/slideLayout2.xml" ContentType="application/vnd.openxmlformats-officedocument.presentationml.slideLayout+xml"/>
  <Override PartName="/ppt/slides/slide17.xml" ContentType="application/vnd.openxmlformats-officedocument.presentationml.slide+xml"/>
  <Override PartName="/ppt/slides/slide10.xml" ContentType="application/vnd.openxmlformats-officedocument.presentationml.slide+xml"/>
  <Override PartName="/docProps/app.xml" ContentType="application/vnd.openxmlformats-officedocument.extended-properties+xml"/>
  <Override PartName="/ppt/slides/slide48.xml" ContentType="application/vnd.openxmlformats-officedocument.presentationml.slide+xml"/>
  <Override PartName="/ppt/slides/slide41.xml" ContentType="application/vnd.openxmlformats-officedocument.presentationml.slide+xml"/>
  <Override PartName="/ppt/slides/slide57.xml" ContentType="application/vnd.openxmlformats-officedocument.presentationml.slide+xml"/>
  <Override PartName="/ppt/slides/slide24.xml" ContentType="application/vnd.openxmlformats-officedocument.presentationml.slide+xml"/>
  <Override PartName="/ppt/slides/slide50.xml" ContentType="application/vnd.openxmlformats-officedocument.presentationml.slide+xml"/>
  <Override PartName="/ppt/slides/slide8.xml" ContentType="application/vnd.openxmlformats-officedocument.presentationml.slide+xml"/>
  <Override PartName="/ppt/slideLayouts/slideLayout8.xml" ContentType="application/vnd.openxmlformats-officedocument.presentationml.slideLayout+xml"/>
  <Override PartName="/ppt/slides/slide33.xml" ContentType="application/vnd.openxmlformats-officedocument.presentationml.slide+xml"/>
  <Override PartName="/ppt/slides/slide1.xml" ContentType="application/vnd.openxmlformats-officedocument.presentationml.slide+xml"/>
  <Override PartName="/ppt/slideLayouts/slideLayout1.xml" ContentType="application/vnd.openxmlformats-officedocument.presentationml.slideLayout+xml"/>
  <Override PartName="/ppt/slides/slide16.xml" ContentType="application/vnd.openxmlformats-officedocument.presentationml.slide+xml"/>
  <Default Extension="jpeg" ContentType="image/jpeg"/>
  <Override PartName="/ppt/viewProps.xml" ContentType="application/vnd.openxmlformats-officedocument.presentationml.viewProps+xml"/>
  <Override PartName="/ppt/slides/slide47.xml" ContentType="application/vnd.openxmlformats-officedocument.presentationml.slide+xml"/>
  <Override PartName="/ppt/slides/slide40.xml" ContentType="application/vnd.openxmlformats-officedocument.presentationml.slide+xml"/>
  <Override PartName="/ppt/slides/slide56.xml" ContentType="application/vnd.openxmlformats-officedocument.presentationml.slide+xml"/>
  <Override PartName="/ppt/slideLayouts/slideLayout11.xml" ContentType="application/vnd.openxmlformats-officedocument.presentationml.slideLayout+xml"/>
  <Override PartName="/ppt/slides/slide39.xml" ContentType="application/vnd.openxmlformats-officedocument.presentationml.slide+xml"/>
  <Override PartName="/ppt/slides/slide23.xml" ContentType="application/vnd.openxmlformats-officedocument.presentationml.slide+xml"/>
  <Override PartName="/ppt/slides/slide7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2.xml" ContentType="application/vnd.openxmlformats-officedocument.presentationml.slide+xml"/>
  <Override PartName="/ppt/slides/slide15.xml" ContentType="application/vnd.openxmlformats-officedocument.presentationml.slide+xml"/>
  <Override PartName="/ppt/slides/slide63.xml" ContentType="application/vnd.openxmlformats-officedocument.presentationml.slide+xml"/>
  <Override PartName="/ppt/slides/slide46.xml" ContentType="application/vnd.openxmlformats-officedocument.presentationml.slide+xml"/>
  <Override PartName="/ppt/slides/slide29.xml" ContentType="application/vnd.openxmlformats-officedocument.presentationml.slide+xml"/>
  <Override PartName="/ppt/slides/slide55.xml" ContentType="application/vnd.openxmlformats-officedocument.presentationml.slide+xml"/>
  <Override PartName="/ppt/theme/theme1.xml" ContentType="application/vnd.openxmlformats-officedocument.theme+xml"/>
  <Override PartName="/ppt/slides/slide22.xml" ContentType="application/vnd.openxmlformats-officedocument.presentationml.slide+xml"/>
  <Override PartName="/ppt/slides/slide38.xml" ContentType="application/vnd.openxmlformats-officedocument.presentationml.slide+xml"/>
  <Override PartName="/ppt/presentation.xml" ContentType="application/vnd.openxmlformats-officedocument.presentationml.presentation.main+xml"/>
  <Override PartName="/ppt/slides/slide6.xml" ContentType="application/vnd.openxmlformats-officedocument.presentationml.slide+xml"/>
  <Override PartName="/ppt/slideLayouts/slideLayout10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31.xml" ContentType="application/vnd.openxmlformats-officedocument.presentationml.slide+xml"/>
  <Default Extension="bin" ContentType="application/vnd.openxmlformats-officedocument.presentationml.printerSettings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4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>
  <p:sldMasterIdLst>
    <p:sldMasterId id="2147483815" r:id="rId1"/>
  </p:sldMasterIdLst>
  <p:sldIdLst>
    <p:sldId id="1498" r:id="rId2"/>
    <p:sldId id="978" r:id="rId3"/>
    <p:sldId id="1501" r:id="rId4"/>
    <p:sldId id="1504" r:id="rId5"/>
    <p:sldId id="1502" r:id="rId6"/>
    <p:sldId id="1503" r:id="rId7"/>
    <p:sldId id="1113" r:id="rId8"/>
    <p:sldId id="1291" r:id="rId9"/>
    <p:sldId id="1114" r:id="rId10"/>
    <p:sldId id="1292" r:id="rId11"/>
    <p:sldId id="1115" r:id="rId12"/>
    <p:sldId id="1293" r:id="rId13"/>
    <p:sldId id="1116" r:id="rId14"/>
    <p:sldId id="1294" r:id="rId15"/>
    <p:sldId id="1117" r:id="rId16"/>
    <p:sldId id="1295" r:id="rId17"/>
    <p:sldId id="1118" r:id="rId18"/>
    <p:sldId id="1296" r:id="rId19"/>
    <p:sldId id="1119" r:id="rId20"/>
    <p:sldId id="1297" r:id="rId21"/>
    <p:sldId id="1496" r:id="rId22"/>
    <p:sldId id="1298" r:id="rId23"/>
    <p:sldId id="1121" r:id="rId24"/>
    <p:sldId id="1300" r:id="rId25"/>
    <p:sldId id="1122" r:id="rId26"/>
    <p:sldId id="1301" r:id="rId27"/>
    <p:sldId id="1123" r:id="rId28"/>
    <p:sldId id="1302" r:id="rId29"/>
    <p:sldId id="1124" r:id="rId30"/>
    <p:sldId id="1303" r:id="rId31"/>
    <p:sldId id="1125" r:id="rId32"/>
    <p:sldId id="1304" r:id="rId33"/>
    <p:sldId id="1126" r:id="rId34"/>
    <p:sldId id="1305" r:id="rId35"/>
    <p:sldId id="1127" r:id="rId36"/>
    <p:sldId id="1306" r:id="rId37"/>
    <p:sldId id="1128" r:id="rId38"/>
    <p:sldId id="1307" r:id="rId39"/>
    <p:sldId id="1129" r:id="rId40"/>
    <p:sldId id="1308" r:id="rId41"/>
    <p:sldId id="1130" r:id="rId42"/>
    <p:sldId id="1309" r:id="rId43"/>
    <p:sldId id="1131" r:id="rId44"/>
    <p:sldId id="1310" r:id="rId45"/>
    <p:sldId id="1132" r:id="rId46"/>
    <p:sldId id="1311" r:id="rId47"/>
    <p:sldId id="1312" r:id="rId48"/>
    <p:sldId id="1313" r:id="rId49"/>
    <p:sldId id="1134" r:id="rId50"/>
    <p:sldId id="1314" r:id="rId51"/>
    <p:sldId id="1135" r:id="rId52"/>
    <p:sldId id="1315" r:id="rId53"/>
    <p:sldId id="1136" r:id="rId54"/>
    <p:sldId id="1316" r:id="rId55"/>
    <p:sldId id="1137" r:id="rId56"/>
    <p:sldId id="1317" r:id="rId57"/>
    <p:sldId id="1511" r:id="rId58"/>
    <p:sldId id="1512" r:id="rId59"/>
    <p:sldId id="1513" r:id="rId60"/>
    <p:sldId id="1514" r:id="rId61"/>
    <p:sldId id="1515" r:id="rId62"/>
    <p:sldId id="1516" r:id="rId63"/>
    <p:sldId id="1100" r:id="rId64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showPr loop="1" showNarration="1">
    <p:kiosk/>
    <p:sldAll/>
    <p:penClr>
      <a:srgbClr val="FF0000"/>
    </p:penClr>
  </p:showPr>
  <p:clrMru>
    <a:srgbClr val="6BA0F5"/>
    <a:srgbClr val="CC3300"/>
    <a:srgbClr val="A50021"/>
    <a:srgbClr val="FFFDB7"/>
    <a:srgbClr val="DAFF71"/>
    <a:srgbClr val="D7D200"/>
    <a:srgbClr val="5384CD"/>
    <a:srgbClr val="1063EA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1040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63" Type="http://schemas.openxmlformats.org/officeDocument/2006/relationships/slide" Target="slides/slide62.xml"/><Relationship Id="rId64" Type="http://schemas.openxmlformats.org/officeDocument/2006/relationships/slide" Target="slides/slide63.xml"/><Relationship Id="rId65" Type="http://schemas.openxmlformats.org/officeDocument/2006/relationships/printerSettings" Target="printerSettings/printerSettings1.bin"/><Relationship Id="rId66" Type="http://schemas.openxmlformats.org/officeDocument/2006/relationships/presProps" Target="presProps.xml"/><Relationship Id="rId67" Type="http://schemas.openxmlformats.org/officeDocument/2006/relationships/viewProps" Target="viewProps.xml"/><Relationship Id="rId68" Type="http://schemas.openxmlformats.org/officeDocument/2006/relationships/theme" Target="theme/theme1.xml"/><Relationship Id="rId69" Type="http://schemas.openxmlformats.org/officeDocument/2006/relationships/tableStyles" Target="tableStyles.xml"/><Relationship Id="rId50" Type="http://schemas.openxmlformats.org/officeDocument/2006/relationships/slide" Target="slides/slide49.xml"/><Relationship Id="rId51" Type="http://schemas.openxmlformats.org/officeDocument/2006/relationships/slide" Target="slides/slide50.xml"/><Relationship Id="rId52" Type="http://schemas.openxmlformats.org/officeDocument/2006/relationships/slide" Target="slides/slide51.xml"/><Relationship Id="rId53" Type="http://schemas.openxmlformats.org/officeDocument/2006/relationships/slide" Target="slides/slide52.xml"/><Relationship Id="rId54" Type="http://schemas.openxmlformats.org/officeDocument/2006/relationships/slide" Target="slides/slide53.xml"/><Relationship Id="rId55" Type="http://schemas.openxmlformats.org/officeDocument/2006/relationships/slide" Target="slides/slide54.xml"/><Relationship Id="rId56" Type="http://schemas.openxmlformats.org/officeDocument/2006/relationships/slide" Target="slides/slide55.xml"/><Relationship Id="rId57" Type="http://schemas.openxmlformats.org/officeDocument/2006/relationships/slide" Target="slides/slide56.xml"/><Relationship Id="rId58" Type="http://schemas.openxmlformats.org/officeDocument/2006/relationships/slide" Target="slides/slide57.xml"/><Relationship Id="rId59" Type="http://schemas.openxmlformats.org/officeDocument/2006/relationships/slide" Target="slides/slide5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60" Type="http://schemas.openxmlformats.org/officeDocument/2006/relationships/slide" Target="slides/slide59.xml"/><Relationship Id="rId61" Type="http://schemas.openxmlformats.org/officeDocument/2006/relationships/slide" Target="slides/slide60.xml"/><Relationship Id="rId62" Type="http://schemas.openxmlformats.org/officeDocument/2006/relationships/slide" Target="slides/slide61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1.xml"/><Relationship Id="rId2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Diapositiva de títu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 bwMode="white">
          <a:xfrm>
            <a:off x="0" y="5970588"/>
            <a:ext cx="9144000" cy="887412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Rectángulo 4"/>
          <p:cNvSpPr/>
          <p:nvPr/>
        </p:nvSpPr>
        <p:spPr>
          <a:xfrm>
            <a:off x="-9525" y="6053138"/>
            <a:ext cx="2249488" cy="7127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ángulo 5"/>
          <p:cNvSpPr/>
          <p:nvPr/>
        </p:nvSpPr>
        <p:spPr>
          <a:xfrm>
            <a:off x="2359025" y="6043613"/>
            <a:ext cx="6784975" cy="7143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lang="es-ES_tradnl" smtClean="0"/>
              <a:t>Clic para editar título</a:t>
            </a:r>
            <a:endParaRPr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s-ES_tradnl" smtClean="0"/>
              <a:t>Haga clic para modificar el estilo de subtítulo del patrón</a:t>
            </a:r>
            <a:endParaRPr lang="en-US"/>
          </a:p>
        </p:txBody>
      </p:sp>
      <p:sp>
        <p:nvSpPr>
          <p:cNvPr id="7" name="Marcador de fecha 27"/>
          <p:cNvSpPr>
            <a:spLocks noGrp="1"/>
          </p:cNvSpPr>
          <p:nvPr>
            <p:ph type="dt" sz="half" idx="10"/>
          </p:nvPr>
        </p:nvSpPr>
        <p:spPr>
          <a:xfrm>
            <a:off x="76200" y="6069013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36D7B298-0DE5-4A49-A24F-A3C2385B9D3E}" type="datetime1">
              <a:rPr lang="en-US"/>
              <a:pPr>
                <a:defRPr/>
              </a:pPr>
              <a:t>28/2/18</a:t>
            </a:fld>
            <a:endParaRPr lang="en-US"/>
          </a:p>
        </p:txBody>
      </p:sp>
      <p:sp>
        <p:nvSpPr>
          <p:cNvPr id="10" name="Marcador de pie de página 16"/>
          <p:cNvSpPr>
            <a:spLocks noGrp="1"/>
          </p:cNvSpPr>
          <p:nvPr>
            <p:ph type="ftr" sz="quarter" idx="11"/>
          </p:nvPr>
        </p:nvSpPr>
        <p:spPr>
          <a:xfrm>
            <a:off x="2085975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Marcador de número de diapositiva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8029707A-5672-0E4C-A722-5F7522081F85}" type="slidenum">
              <a:rPr lang="es-ES_tradnl"/>
              <a:pPr>
                <a:defRPr/>
              </a:pPr>
              <a:t>‹Nr.›</a:t>
            </a:fld>
            <a:endParaRPr lang="es-ES_tradn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/>
          </a:p>
        </p:txBody>
      </p:sp>
      <p:sp>
        <p:nvSpPr>
          <p:cNvPr id="4" name="Marcador de fecha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5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Marcador de número de diapositiva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4095F4-8692-3A4E-8E01-D07840A104C1}" type="slidenum">
              <a:rPr lang="es-ES"/>
              <a:pPr>
                <a:defRPr/>
              </a:pPr>
              <a:t>‹Nr.›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 bwMode="white">
          <a:xfrm>
            <a:off x="6096000" y="0"/>
            <a:ext cx="320675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Rectángulo 4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ángulo 5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lang="es-ES_tradnl" smtClean="0"/>
              <a:t>Clic para editar título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/>
          </a:p>
        </p:txBody>
      </p:sp>
      <p:sp>
        <p:nvSpPr>
          <p:cNvPr id="7" name="Marcador de fecha 3"/>
          <p:cNvSpPr>
            <a:spLocks noGrp="1"/>
          </p:cNvSpPr>
          <p:nvPr>
            <p:ph type="dt" sz="half" idx="10"/>
          </p:nvPr>
        </p:nvSpPr>
        <p:spPr>
          <a:xfrm>
            <a:off x="6553200" y="6248400"/>
            <a:ext cx="2209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8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457200" y="6248400"/>
            <a:ext cx="5573713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9" name="Marcador de número de diapositiva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F89D61-9BCC-D64C-B201-2BED06BABC0F}" type="slidenum">
              <a:rPr lang="es-ES"/>
              <a:pPr>
                <a:defRPr/>
              </a:pPr>
              <a:t>‹Nr.›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lang="es-ES_tradnl" smtClean="0"/>
              <a:t>Clic para editar título</a:t>
            </a:r>
            <a:endParaRPr lang="en-US"/>
          </a:p>
        </p:txBody>
      </p:sp>
      <p:sp>
        <p:nvSpPr>
          <p:cNvPr id="8" name="Marcador de contenido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/>
          </a:p>
        </p:txBody>
      </p:sp>
      <p:sp>
        <p:nvSpPr>
          <p:cNvPr id="4" name="Marcador de fecha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5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Marcador de número de diapositiva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42006D-48D0-E54C-969D-4F0A693BE1A4}" type="slidenum">
              <a:rPr lang="es-ES"/>
              <a:pPr>
                <a:defRPr/>
              </a:pPr>
              <a:t>‹Nr.›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secHead" preserve="1">
  <p:cSld name="Encabezado de sec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Rectángulo 4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ángulo 5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lang="es-ES_tradnl" smtClean="0"/>
              <a:t>Clic para editar título</a:t>
            </a:r>
            <a:endParaRPr lang="en-US"/>
          </a:p>
        </p:txBody>
      </p:sp>
      <p:sp>
        <p:nvSpPr>
          <p:cNvPr id="7" name="Marcador de fecha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1264F9-D352-CE41-BF57-E7FBFF48FFEC}" type="datetime1">
              <a:rPr lang="en-US"/>
              <a:pPr>
                <a:defRPr/>
              </a:pPr>
              <a:t>28/2/18</a:t>
            </a:fld>
            <a:endParaRPr lang="en-US"/>
          </a:p>
        </p:txBody>
      </p:sp>
      <p:sp>
        <p:nvSpPr>
          <p:cNvPr id="8" name="Marcador de número de diapositiva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5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7921BE9E-0AFD-E140-8730-DEC66C7892B9}" type="slidenum">
              <a:rPr lang="en-US"/>
              <a:pPr>
                <a:defRPr/>
              </a:pPr>
              <a:t>‹Nr.›</a:t>
            </a:fld>
            <a:endParaRPr lang="en-US" dirty="0">
              <a:solidFill>
                <a:schemeClr val="accent3">
                  <a:shade val="75000"/>
                </a:schemeClr>
              </a:solidFill>
            </a:endParaRPr>
          </a:p>
        </p:txBody>
      </p:sp>
      <p:sp>
        <p:nvSpPr>
          <p:cNvPr id="9" name="Marcador de pie de página 1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n-US"/>
          </a:p>
        </p:txBody>
      </p:sp>
      <p:sp>
        <p:nvSpPr>
          <p:cNvPr id="9" name="Marcador de contenido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/>
          </a:p>
        </p:txBody>
      </p:sp>
      <p:sp>
        <p:nvSpPr>
          <p:cNvPr id="11" name="Marcador de contenido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/>
          </a:p>
        </p:txBody>
      </p:sp>
      <p:sp>
        <p:nvSpPr>
          <p:cNvPr id="5" name="Marcador de fecha 7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Marcador de número de diapositiva 9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943B3DB9-1E89-1342-AEA7-94EB3131B64A}" type="slidenum">
              <a:rPr lang="es-ES"/>
              <a:pPr>
                <a:defRPr/>
              </a:pPr>
              <a:t>‹Nr.›</a:t>
            </a:fld>
            <a:endParaRPr lang="es-ES"/>
          </a:p>
        </p:txBody>
      </p:sp>
      <p:sp>
        <p:nvSpPr>
          <p:cNvPr id="7" name="Marcador de pie de página 11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/>
          <a:lstStyle>
            <a:lvl1pPr>
              <a:defRPr/>
            </a:lvl1pPr>
          </a:lstStyle>
          <a:p>
            <a:r>
              <a:rPr lang="es-ES_tradnl" smtClean="0"/>
              <a:t>Clic para editar título</a:t>
            </a:r>
            <a:endParaRPr lang="en-US"/>
          </a:p>
        </p:txBody>
      </p:sp>
      <p:sp>
        <p:nvSpPr>
          <p:cNvPr id="11" name="Marcador de contenido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/>
          </a:p>
        </p:txBody>
      </p:sp>
      <p:sp>
        <p:nvSpPr>
          <p:cNvPr id="13" name="Marcador de contenido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/>
          </a:p>
        </p:txBody>
      </p:sp>
      <p:sp>
        <p:nvSpPr>
          <p:cNvPr id="16" name="Marcador de texto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15" name="Marcador de texto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7" name="Marcador de fecha 9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8" name="Marcador de número de diapositiva 11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BEA7BA92-6EB9-1E46-A62E-D526D14C8EB7}" type="slidenum">
              <a:rPr lang="es-ES"/>
              <a:pPr>
                <a:defRPr/>
              </a:pPr>
              <a:t>‹Nr.›</a:t>
            </a:fld>
            <a:endParaRPr lang="es-ES"/>
          </a:p>
        </p:txBody>
      </p:sp>
      <p:sp>
        <p:nvSpPr>
          <p:cNvPr id="9" name="Marcador de pie de página 13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n-US"/>
          </a:p>
        </p:txBody>
      </p:sp>
      <p:sp>
        <p:nvSpPr>
          <p:cNvPr id="3" name="Marcador de fecha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4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5" name="Marcador de número de diapositiva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5CF1CB-B1C9-0444-9A7D-5F21B439682E}" type="slidenum">
              <a:rPr lang="es-ES"/>
              <a:pPr>
                <a:defRPr/>
              </a:pPr>
              <a:t>‹Nr.›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E60AF147-71DC-954F-94BD-2E572B9AD7A8}" type="slidenum">
              <a:rPr lang="es-ES"/>
              <a:pPr>
                <a:defRPr/>
              </a:pPr>
              <a:t>‹Nr.›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/>
          <a:lstStyle>
            <a:lvl1pPr algn="l">
              <a:buNone/>
              <a:defRPr sz="4400" b="0"/>
            </a:lvl1pPr>
          </a:lstStyle>
          <a:p>
            <a:r>
              <a:rPr lang="es-ES_tradnl" smtClean="0"/>
              <a:t>Clic para editar título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9" name="Marcador de contenido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/>
          </a:p>
        </p:txBody>
      </p:sp>
      <p:sp>
        <p:nvSpPr>
          <p:cNvPr id="5" name="Marcador de fecha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7" name="Marcador de número de diapositiva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31BC69-50AA-7D4B-AC7D-13A486C7484C}" type="slidenum">
              <a:rPr lang="es-ES"/>
              <a:pPr>
                <a:defRPr/>
              </a:pPr>
              <a:t>‹Nr.›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picTx" preserve="1">
  <p:cSld name="Imagen con título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ángulo 4"/>
          <p:cNvSpPr/>
          <p:nvPr/>
        </p:nvSpPr>
        <p:spPr bwMode="white">
          <a:xfrm>
            <a:off x="-9525" y="4572000"/>
            <a:ext cx="9144000" cy="887413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ángulo 5"/>
          <p:cNvSpPr/>
          <p:nvPr/>
        </p:nvSpPr>
        <p:spPr>
          <a:xfrm>
            <a:off x="-9525" y="4664075"/>
            <a:ext cx="1463675" cy="7127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Rectángulo 6"/>
          <p:cNvSpPr/>
          <p:nvPr/>
        </p:nvSpPr>
        <p:spPr>
          <a:xfrm>
            <a:off x="1544638" y="4654550"/>
            <a:ext cx="7599362" cy="712788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Rectángulo 7"/>
          <p:cNvSpPr/>
          <p:nvPr/>
        </p:nvSpPr>
        <p:spPr bwMode="white">
          <a:xfrm>
            <a:off x="1447800" y="0"/>
            <a:ext cx="100013" cy="686752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s-ES_tradnl" smtClean="0"/>
              <a:t>Clic para editar título</a:t>
            </a:r>
            <a:endParaRPr lang="en-U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s-ES_tradnl" noProof="0" smtClean="0"/>
              <a:t>Haga clic en el icono para agregar una imagen</a:t>
            </a:r>
            <a:endParaRPr lang="en-US" noProof="0" dirty="0"/>
          </a:p>
        </p:txBody>
      </p:sp>
      <p:sp>
        <p:nvSpPr>
          <p:cNvPr id="9" name="Marcador de fecha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10" name="Marcador de número de diapositiva 12"/>
          <p:cNvSpPr>
            <a:spLocks noGrp="1"/>
          </p:cNvSpPr>
          <p:nvPr>
            <p:ph type="sldNum" sz="quarter" idx="11"/>
          </p:nvPr>
        </p:nvSpPr>
        <p:spPr>
          <a:xfrm>
            <a:off x="0" y="4667250"/>
            <a:ext cx="1447800" cy="663575"/>
          </a:xfrm>
        </p:spPr>
        <p:txBody>
          <a:bodyPr rtlCol="0"/>
          <a:lstStyle>
            <a:lvl1pPr>
              <a:defRPr sz="2800"/>
            </a:lvl1pPr>
          </a:lstStyle>
          <a:p>
            <a:pPr>
              <a:defRPr/>
            </a:pPr>
            <a:fld id="{8A9AFF86-C1FD-EC43-A852-355D5397CF2F}" type="slidenum">
              <a:rPr lang="es-ES"/>
              <a:pPr>
                <a:defRPr/>
              </a:pPr>
              <a:t>‹Nr.›</a:t>
            </a:fld>
            <a:endParaRPr lang="es-ES"/>
          </a:p>
        </p:txBody>
      </p:sp>
      <p:sp>
        <p:nvSpPr>
          <p:cNvPr id="11" name="Marcador de pie de página 13"/>
          <p:cNvSpPr>
            <a:spLocks noGrp="1"/>
          </p:cNvSpPr>
          <p:nvPr>
            <p:ph type="ftr" sz="quarter" idx="12"/>
          </p:nvPr>
        </p:nvSpPr>
        <p:spPr>
          <a:xfrm>
            <a:off x="1600200" y="6248400"/>
            <a:ext cx="4572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Marcador de título 21"/>
          <p:cNvSpPr>
            <a:spLocks noGrp="1"/>
          </p:cNvSpPr>
          <p:nvPr>
            <p:ph type="title"/>
          </p:nvPr>
        </p:nvSpPr>
        <p:spPr bwMode="auto">
          <a:xfrm>
            <a:off x="609600" y="228600"/>
            <a:ext cx="81534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/>
              <a:t>Clic para editar título</a:t>
            </a:r>
            <a:endParaRPr lang="en-US"/>
          </a:p>
        </p:txBody>
      </p:sp>
      <p:sp>
        <p:nvSpPr>
          <p:cNvPr id="1027" name="Marcador de texto 12"/>
          <p:cNvSpPr>
            <a:spLocks noGrp="1"/>
          </p:cNvSpPr>
          <p:nvPr>
            <p:ph type="body" idx="1"/>
          </p:nvPr>
        </p:nvSpPr>
        <p:spPr bwMode="auto">
          <a:xfrm>
            <a:off x="612775" y="1600200"/>
            <a:ext cx="81534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n-US"/>
          </a:p>
        </p:txBody>
      </p:sp>
      <p:sp>
        <p:nvSpPr>
          <p:cNvPr id="14" name="Marcador de fecha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3"/>
          </p:nvPr>
        </p:nvSpPr>
        <p:spPr>
          <a:xfrm>
            <a:off x="609600" y="6248400"/>
            <a:ext cx="542131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7" name="Rectángulo 6"/>
          <p:cNvSpPr/>
          <p:nvPr/>
        </p:nvSpPr>
        <p:spPr bwMode="white">
          <a:xfrm>
            <a:off x="0" y="1235075"/>
            <a:ext cx="9144000" cy="31908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Rectángulo 7"/>
          <p:cNvSpPr/>
          <p:nvPr/>
        </p:nvSpPr>
        <p:spPr>
          <a:xfrm>
            <a:off x="0" y="1279525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Rectángulo 8"/>
          <p:cNvSpPr/>
          <p:nvPr/>
        </p:nvSpPr>
        <p:spPr>
          <a:xfrm>
            <a:off x="590550" y="1279525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3" name="Marcador de número de diapositiva 22"/>
          <p:cNvSpPr>
            <a:spLocks noGrp="1"/>
          </p:cNvSpPr>
          <p:nvPr>
            <p:ph type="sldNum" sz="quarter" idx="4"/>
          </p:nvPr>
        </p:nvSpPr>
        <p:spPr>
          <a:xfrm>
            <a:off x="0" y="1271588"/>
            <a:ext cx="533400" cy="244475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3A4AA877-99D8-AD43-8C67-2A0D73476A7E}" type="slidenum">
              <a:rPr lang="es-ES"/>
              <a:pPr>
                <a:defRPr/>
              </a:pPr>
              <a:t>‹Nr.›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00" r:id="rId1"/>
    <p:sldLayoutId id="2147483996" r:id="rId2"/>
    <p:sldLayoutId id="2147484001" r:id="rId3"/>
    <p:sldLayoutId id="2147484002" r:id="rId4"/>
    <p:sldLayoutId id="2147484003" r:id="rId5"/>
    <p:sldLayoutId id="2147483997" r:id="rId6"/>
    <p:sldLayoutId id="2147484004" r:id="rId7"/>
    <p:sldLayoutId id="2147483998" r:id="rId8"/>
    <p:sldLayoutId id="2147484005" r:id="rId9"/>
    <p:sldLayoutId id="2147483999" r:id="rId10"/>
    <p:sldLayoutId id="2147484006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charset="0"/>
          <a:ea typeface="ＭＳ Ｐゴシック" charset="-128"/>
          <a:cs typeface="ＭＳ Ｐゴシック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charset="0"/>
          <a:ea typeface="ＭＳ Ｐゴシック" charset="-128"/>
          <a:cs typeface="ＭＳ Ｐゴシック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charset="0"/>
          <a:ea typeface="ＭＳ Ｐゴシック" charset="-128"/>
          <a:cs typeface="ＭＳ Ｐゴシック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charset="0"/>
          <a:ea typeface="ＭＳ Ｐゴシック" charset="-128"/>
          <a:cs typeface="ＭＳ Ｐゴシック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charset="0"/>
          <a:ea typeface="ＭＳ Ｐゴシック" charset="-128"/>
          <a:cs typeface="ＭＳ Ｐゴシック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charset="0"/>
          <a:ea typeface="ＭＳ Ｐゴシック" charset="-128"/>
          <a:cs typeface="ＭＳ Ｐゴシック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charset="0"/>
          <a:ea typeface="ＭＳ Ｐゴシック" charset="-128"/>
          <a:cs typeface="ＭＳ Ｐゴシック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charset="0"/>
          <a:ea typeface="ＭＳ Ｐゴシック" charset="-128"/>
          <a:cs typeface="ＭＳ Ｐゴシック" charset="-128"/>
        </a:defRPr>
      </a:lvl9pPr>
    </p:titleStyle>
    <p:bodyStyle>
      <a:lvl1pPr marL="319088" indent="-319088" algn="l" rtl="0" eaLnBrk="0" fontAlgn="base" hangingPunct="0">
        <a:spcBef>
          <a:spcPts val="700"/>
        </a:spcBef>
        <a:spcAft>
          <a:spcPct val="0"/>
        </a:spcAft>
        <a:buClr>
          <a:schemeClr val="accent2"/>
        </a:buClr>
        <a:buSzPct val="60000"/>
        <a:buFont typeface="Wingdings" charset="2"/>
        <a:buChar char=""/>
        <a:defRPr sz="29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639763" indent="-273050" algn="l" rtl="0" eaLnBrk="0" fontAlgn="base" hangingPunct="0">
        <a:spcBef>
          <a:spcPts val="550"/>
        </a:spcBef>
        <a:spcAft>
          <a:spcPct val="0"/>
        </a:spcAft>
        <a:buClr>
          <a:schemeClr val="accent1"/>
        </a:buClr>
        <a:buSzPct val="70000"/>
        <a:buFont typeface="Wingdings 2" charset="2"/>
        <a:buChar char=""/>
        <a:defRPr sz="26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914400" indent="-22860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5000"/>
        <a:buFont typeface="Wingdings" charset="2"/>
        <a:buChar char=""/>
        <a:defRPr sz="23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371600" indent="-228600" algn="l" rtl="0" eaLnBrk="0" fontAlgn="base" hangingPunct="0">
        <a:spcBef>
          <a:spcPts val="400"/>
        </a:spcBef>
        <a:spcAft>
          <a:spcPct val="0"/>
        </a:spcAft>
        <a:buClr>
          <a:srgbClr val="A5AB81"/>
        </a:buClr>
        <a:buSzPct val="75000"/>
        <a:buFont typeface="Wingdings" charset="2"/>
        <a:buChar char="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1828800" indent="-228600" algn="l" rtl="0" eaLnBrk="0" fontAlgn="base" hangingPunct="0">
        <a:spcBef>
          <a:spcPts val="400"/>
        </a:spcBef>
        <a:spcAft>
          <a:spcPct val="0"/>
        </a:spcAft>
        <a:buClr>
          <a:srgbClr val="D8B25C"/>
        </a:buClr>
        <a:buSzPct val="65000"/>
        <a:buFont typeface="Wingdings" charset="2"/>
        <a:buChar char="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png"/><Relationship Id="rId3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bin"/><Relationship Id="rId4" Type="http://schemas.openxmlformats.org/officeDocument/2006/relationships/audio" Target="../media/audio2.bin"/><Relationship Id="rId1" Type="http://schemas.openxmlformats.org/officeDocument/2006/relationships/slideLayout" Target="../slideLayouts/slideLayout6.xml"/><Relationship Id="rId2" Type="http://schemas.openxmlformats.org/officeDocument/2006/relationships/slide" Target="slide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bin"/><Relationship Id="rId4" Type="http://schemas.openxmlformats.org/officeDocument/2006/relationships/audio" Target="../media/audio2.bin"/><Relationship Id="rId1" Type="http://schemas.openxmlformats.org/officeDocument/2006/relationships/slideLayout" Target="../slideLayouts/slideLayout6.xml"/><Relationship Id="rId2" Type="http://schemas.openxmlformats.org/officeDocument/2006/relationships/slide" Target="slide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bin"/><Relationship Id="rId4" Type="http://schemas.openxmlformats.org/officeDocument/2006/relationships/audio" Target="../media/audio2.bin"/><Relationship Id="rId1" Type="http://schemas.openxmlformats.org/officeDocument/2006/relationships/slideLayout" Target="../slideLayouts/slideLayout6.xml"/><Relationship Id="rId2" Type="http://schemas.openxmlformats.org/officeDocument/2006/relationships/slide" Target="slide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bin"/><Relationship Id="rId4" Type="http://schemas.openxmlformats.org/officeDocument/2006/relationships/audio" Target="../media/audio2.bin"/><Relationship Id="rId1" Type="http://schemas.openxmlformats.org/officeDocument/2006/relationships/slideLayout" Target="../slideLayouts/slideLayout6.xml"/><Relationship Id="rId2" Type="http://schemas.openxmlformats.org/officeDocument/2006/relationships/slide" Target="slide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bin"/><Relationship Id="rId4" Type="http://schemas.openxmlformats.org/officeDocument/2006/relationships/audio" Target="../media/audio2.bin"/><Relationship Id="rId1" Type="http://schemas.openxmlformats.org/officeDocument/2006/relationships/slideLayout" Target="../slideLayouts/slideLayout6.xml"/><Relationship Id="rId2" Type="http://schemas.openxmlformats.org/officeDocument/2006/relationships/slide" Target="slide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45.xml"/><Relationship Id="rId4" Type="http://schemas.openxmlformats.org/officeDocument/2006/relationships/image" Target="../media/image3.png"/><Relationship Id="rId5" Type="http://schemas.openxmlformats.org/officeDocument/2006/relationships/image" Target="../media/image4.jpeg"/><Relationship Id="rId1" Type="http://schemas.openxmlformats.org/officeDocument/2006/relationships/slideLayout" Target="../slideLayouts/slideLayout1.xml"/><Relationship Id="rId2" Type="http://schemas.openxmlformats.org/officeDocument/2006/relationships/slide" Target="slide2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bin"/><Relationship Id="rId4" Type="http://schemas.openxmlformats.org/officeDocument/2006/relationships/audio" Target="../media/audio2.bin"/><Relationship Id="rId1" Type="http://schemas.openxmlformats.org/officeDocument/2006/relationships/slideLayout" Target="../slideLayouts/slideLayout6.xml"/><Relationship Id="rId2" Type="http://schemas.openxmlformats.org/officeDocument/2006/relationships/slide" Target="slide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bin"/><Relationship Id="rId4" Type="http://schemas.openxmlformats.org/officeDocument/2006/relationships/audio" Target="../media/audio2.bin"/><Relationship Id="rId1" Type="http://schemas.openxmlformats.org/officeDocument/2006/relationships/slideLayout" Target="../slideLayouts/slideLayout6.xml"/><Relationship Id="rId2" Type="http://schemas.openxmlformats.org/officeDocument/2006/relationships/slide" Target="slide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bin"/><Relationship Id="rId4" Type="http://schemas.openxmlformats.org/officeDocument/2006/relationships/audio" Target="../media/audio2.bin"/><Relationship Id="rId1" Type="http://schemas.openxmlformats.org/officeDocument/2006/relationships/slideLayout" Target="../slideLayouts/slideLayout6.xml"/><Relationship Id="rId2" Type="http://schemas.openxmlformats.org/officeDocument/2006/relationships/slide" Target="slide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bin"/><Relationship Id="rId4" Type="http://schemas.openxmlformats.org/officeDocument/2006/relationships/audio" Target="../media/audio2.bin"/><Relationship Id="rId1" Type="http://schemas.openxmlformats.org/officeDocument/2006/relationships/slideLayout" Target="../slideLayouts/slideLayout6.xml"/><Relationship Id="rId2" Type="http://schemas.openxmlformats.org/officeDocument/2006/relationships/slide" Target="slide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bin"/><Relationship Id="rId4" Type="http://schemas.openxmlformats.org/officeDocument/2006/relationships/audio" Target="../media/audio2.bin"/><Relationship Id="rId1" Type="http://schemas.openxmlformats.org/officeDocument/2006/relationships/slideLayout" Target="../slideLayouts/slideLayout6.xml"/><Relationship Id="rId2" Type="http://schemas.openxmlformats.org/officeDocument/2006/relationships/slide" Target="slide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bin"/><Relationship Id="rId4" Type="http://schemas.openxmlformats.org/officeDocument/2006/relationships/audio" Target="../media/audio2.bin"/><Relationship Id="rId1" Type="http://schemas.openxmlformats.org/officeDocument/2006/relationships/slideLayout" Target="../slideLayouts/slideLayout6.xml"/><Relationship Id="rId2" Type="http://schemas.openxmlformats.org/officeDocument/2006/relationships/slide" Target="slide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bin"/><Relationship Id="rId4" Type="http://schemas.openxmlformats.org/officeDocument/2006/relationships/audio" Target="../media/audio2.bin"/><Relationship Id="rId1" Type="http://schemas.openxmlformats.org/officeDocument/2006/relationships/slideLayout" Target="../slideLayouts/slideLayout6.xml"/><Relationship Id="rId2" Type="http://schemas.openxmlformats.org/officeDocument/2006/relationships/slide" Target="slide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bin"/><Relationship Id="rId4" Type="http://schemas.openxmlformats.org/officeDocument/2006/relationships/audio" Target="../media/audio2.bin"/><Relationship Id="rId1" Type="http://schemas.openxmlformats.org/officeDocument/2006/relationships/slideLayout" Target="../slideLayouts/slideLayout6.xml"/><Relationship Id="rId2" Type="http://schemas.openxmlformats.org/officeDocument/2006/relationships/slide" Target="slide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bin"/><Relationship Id="rId4" Type="http://schemas.openxmlformats.org/officeDocument/2006/relationships/audio" Target="../media/audio2.bin"/><Relationship Id="rId1" Type="http://schemas.openxmlformats.org/officeDocument/2006/relationships/slideLayout" Target="../slideLayouts/slideLayout6.xml"/><Relationship Id="rId2" Type="http://schemas.openxmlformats.org/officeDocument/2006/relationships/slide" Target="slide3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bin"/><Relationship Id="rId4" Type="http://schemas.openxmlformats.org/officeDocument/2006/relationships/audio" Target="../media/audio2.bin"/><Relationship Id="rId1" Type="http://schemas.openxmlformats.org/officeDocument/2006/relationships/slideLayout" Target="../slideLayouts/slideLayout6.xml"/><Relationship Id="rId2" Type="http://schemas.openxmlformats.org/officeDocument/2006/relationships/slide" Target="slide3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bin"/><Relationship Id="rId4" Type="http://schemas.openxmlformats.org/officeDocument/2006/relationships/audio" Target="../media/audio2.bin"/><Relationship Id="rId1" Type="http://schemas.openxmlformats.org/officeDocument/2006/relationships/slideLayout" Target="../slideLayouts/slideLayout6.xml"/><Relationship Id="rId2" Type="http://schemas.openxmlformats.org/officeDocument/2006/relationships/slide" Target="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bin"/><Relationship Id="rId4" Type="http://schemas.openxmlformats.org/officeDocument/2006/relationships/audio" Target="../media/audio2.bin"/><Relationship Id="rId1" Type="http://schemas.openxmlformats.org/officeDocument/2006/relationships/slideLayout" Target="../slideLayouts/slideLayout6.xml"/><Relationship Id="rId2" Type="http://schemas.openxmlformats.org/officeDocument/2006/relationships/slide" Target="slide3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bin"/><Relationship Id="rId4" Type="http://schemas.openxmlformats.org/officeDocument/2006/relationships/audio" Target="../media/audio2.bin"/><Relationship Id="rId1" Type="http://schemas.openxmlformats.org/officeDocument/2006/relationships/slideLayout" Target="../slideLayouts/slideLayout6.xml"/><Relationship Id="rId2" Type="http://schemas.openxmlformats.org/officeDocument/2006/relationships/slide" Target="slide3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bin"/><Relationship Id="rId4" Type="http://schemas.openxmlformats.org/officeDocument/2006/relationships/audio" Target="../media/audio2.bin"/><Relationship Id="rId1" Type="http://schemas.openxmlformats.org/officeDocument/2006/relationships/slideLayout" Target="../slideLayouts/slideLayout6.xml"/><Relationship Id="rId2" Type="http://schemas.openxmlformats.org/officeDocument/2006/relationships/slide" Target="slide3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bin"/><Relationship Id="rId4" Type="http://schemas.openxmlformats.org/officeDocument/2006/relationships/audio" Target="../media/audio2.bin"/><Relationship Id="rId1" Type="http://schemas.openxmlformats.org/officeDocument/2006/relationships/slideLayout" Target="../slideLayouts/slideLayout7.xml"/><Relationship Id="rId2" Type="http://schemas.openxmlformats.org/officeDocument/2006/relationships/slide" Target="slide3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bin"/><Relationship Id="rId4" Type="http://schemas.openxmlformats.org/officeDocument/2006/relationships/audio" Target="../media/audio2.bin"/><Relationship Id="rId1" Type="http://schemas.openxmlformats.org/officeDocument/2006/relationships/slideLayout" Target="../slideLayouts/slideLayout6.xml"/><Relationship Id="rId2" Type="http://schemas.openxmlformats.org/officeDocument/2006/relationships/slide" Target="slid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bin"/><Relationship Id="rId4" Type="http://schemas.openxmlformats.org/officeDocument/2006/relationships/audio" Target="../media/audio2.bin"/><Relationship Id="rId1" Type="http://schemas.openxmlformats.org/officeDocument/2006/relationships/slideLayout" Target="../slideLayouts/slideLayout7.xml"/><Relationship Id="rId2" Type="http://schemas.openxmlformats.org/officeDocument/2006/relationships/slide" Target="slide3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bin"/><Relationship Id="rId4" Type="http://schemas.openxmlformats.org/officeDocument/2006/relationships/audio" Target="../media/audio2.bin"/><Relationship Id="rId1" Type="http://schemas.openxmlformats.org/officeDocument/2006/relationships/slideLayout" Target="../slideLayouts/slideLayout6.xml"/><Relationship Id="rId2" Type="http://schemas.openxmlformats.org/officeDocument/2006/relationships/slide" Target="slide3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bin"/><Relationship Id="rId4" Type="http://schemas.openxmlformats.org/officeDocument/2006/relationships/audio" Target="../media/audio2.bin"/><Relationship Id="rId1" Type="http://schemas.openxmlformats.org/officeDocument/2006/relationships/slideLayout" Target="../slideLayouts/slideLayout6.xml"/><Relationship Id="rId2" Type="http://schemas.openxmlformats.org/officeDocument/2006/relationships/slide" Target="slide3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bin"/><Relationship Id="rId4" Type="http://schemas.openxmlformats.org/officeDocument/2006/relationships/audio" Target="../media/audio2.bin"/><Relationship Id="rId1" Type="http://schemas.openxmlformats.org/officeDocument/2006/relationships/slideLayout" Target="../slideLayouts/slideLayout6.xml"/><Relationship Id="rId2" Type="http://schemas.openxmlformats.org/officeDocument/2006/relationships/slide" Target="slide3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bin"/><Relationship Id="rId4" Type="http://schemas.openxmlformats.org/officeDocument/2006/relationships/audio" Target="../media/audio2.bin"/><Relationship Id="rId1" Type="http://schemas.openxmlformats.org/officeDocument/2006/relationships/slideLayout" Target="../slideLayouts/slideLayout7.xml"/><Relationship Id="rId2" Type="http://schemas.openxmlformats.org/officeDocument/2006/relationships/slide" Target="slide3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bin"/><Relationship Id="rId4" Type="http://schemas.openxmlformats.org/officeDocument/2006/relationships/audio" Target="../media/audio2.bin"/><Relationship Id="rId1" Type="http://schemas.openxmlformats.org/officeDocument/2006/relationships/slideLayout" Target="../slideLayouts/slideLayout7.xml"/><Relationship Id="rId2" Type="http://schemas.openxmlformats.org/officeDocument/2006/relationships/slide" Target="slide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bin"/><Relationship Id="rId4" Type="http://schemas.openxmlformats.org/officeDocument/2006/relationships/audio" Target="../media/audio2.bin"/><Relationship Id="rId1" Type="http://schemas.openxmlformats.org/officeDocument/2006/relationships/slideLayout" Target="../slideLayouts/slideLayout6.xml"/><Relationship Id="rId2" Type="http://schemas.openxmlformats.org/officeDocument/2006/relationships/slide" Target="slide3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audio" Target="../media/audio3.bin"/></Relationships>
</file>

<file path=ppt/slides/_rels/slide63.xml.rels><?xml version="1.0" encoding="UTF-8" standalone="yes"?>
<Relationships xmlns="http://schemas.openxmlformats.org/package/2006/relationships"><Relationship Id="rId3" Type="http://schemas.openxmlformats.org/officeDocument/2006/relationships/hyperlink" Target="http://aulapt.org/" TargetMode="External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2" Type="http://schemas.openxmlformats.org/officeDocument/2006/relationships/hyperlink" Target="mailto:alberabarca@gmail.com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bin"/><Relationship Id="rId4" Type="http://schemas.openxmlformats.org/officeDocument/2006/relationships/audio" Target="../media/audio2.bin"/><Relationship Id="rId1" Type="http://schemas.openxmlformats.org/officeDocument/2006/relationships/slideLayout" Target="../slideLayouts/slideLayout6.xml"/><Relationship Id="rId2" Type="http://schemas.openxmlformats.org/officeDocument/2006/relationships/slide" Target="slide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bin"/><Relationship Id="rId4" Type="http://schemas.openxmlformats.org/officeDocument/2006/relationships/audio" Target="../media/audio2.bin"/><Relationship Id="rId1" Type="http://schemas.openxmlformats.org/officeDocument/2006/relationships/slideLayout" Target="../slideLayouts/slideLayout6.xml"/><Relationship Id="rId2" Type="http://schemas.openxmlformats.org/officeDocument/2006/relationships/slide" Target="slide3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5"/>
          <p:cNvSpPr txBox="1">
            <a:spLocks noChangeArrowheads="1"/>
          </p:cNvSpPr>
          <p:nvPr/>
        </p:nvSpPr>
        <p:spPr bwMode="auto">
          <a:xfrm>
            <a:off x="381000" y="2057400"/>
            <a:ext cx="8458200" cy="27392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" sz="2800" dirty="0">
                <a:solidFill>
                  <a:srgbClr val="800000"/>
                </a:solidFill>
                <a:latin typeface="Century Gothic" charset="0"/>
              </a:rPr>
              <a:t>REPASO DE ORTOGRAFÍA</a:t>
            </a:r>
            <a:endParaRPr lang="es-ES" sz="2400" dirty="0">
              <a:solidFill>
                <a:srgbClr val="800000"/>
              </a:solidFill>
              <a:latin typeface="Century Gothic" charset="0"/>
            </a:endParaRPr>
          </a:p>
          <a:p>
            <a:pPr algn="ctr">
              <a:spcBef>
                <a:spcPct val="50000"/>
              </a:spcBef>
            </a:pPr>
            <a:r>
              <a:rPr lang="es-ES_tradnl" sz="2400" b="1" dirty="0">
                <a:solidFill>
                  <a:srgbClr val="800000"/>
                </a:solidFill>
                <a:latin typeface="Century Gothic" charset="0"/>
              </a:rPr>
              <a:t>S</a:t>
            </a:r>
            <a:r>
              <a:rPr lang="es-ES" sz="2400" b="1" dirty="0">
                <a:solidFill>
                  <a:srgbClr val="800000"/>
                </a:solidFill>
                <a:latin typeface="Century Gothic" charset="0"/>
              </a:rPr>
              <a:t>onidos c-qu-z</a:t>
            </a:r>
          </a:p>
          <a:p>
            <a:pPr algn="ctr">
              <a:spcBef>
                <a:spcPct val="50000"/>
              </a:spcBef>
            </a:pPr>
            <a:r>
              <a:rPr lang="es-ES" sz="2400" dirty="0">
                <a:latin typeface="Century Gothic" charset="0"/>
              </a:rPr>
              <a:t>Palabras que tienen</a:t>
            </a:r>
            <a:r>
              <a:rPr lang="es-ES" sz="2400" dirty="0" smtClean="0">
                <a:latin typeface="Century Gothic" charset="0"/>
              </a:rPr>
              <a:t> </a:t>
            </a:r>
            <a:r>
              <a:rPr lang="es-ES" sz="2400" b="1" dirty="0" smtClean="0">
                <a:solidFill>
                  <a:srgbClr val="FFFF00"/>
                </a:solidFill>
                <a:latin typeface="Century Gothic" charset="0"/>
              </a:rPr>
              <a:t>ga </a:t>
            </a:r>
            <a:r>
              <a:rPr lang="es-ES_tradnl" sz="2400" b="1" dirty="0" smtClean="0">
                <a:solidFill>
                  <a:srgbClr val="FFFF00"/>
                </a:solidFill>
                <a:latin typeface="Century Gothic" charset="0"/>
              </a:rPr>
              <a:t>- </a:t>
            </a:r>
            <a:r>
              <a:rPr lang="es-ES" sz="2400" b="1" dirty="0" smtClean="0">
                <a:solidFill>
                  <a:srgbClr val="FFFF00"/>
                </a:solidFill>
                <a:latin typeface="Century Gothic" charset="0"/>
              </a:rPr>
              <a:t>go - gu</a:t>
            </a:r>
          </a:p>
          <a:p>
            <a:pPr algn="ctr">
              <a:spcBef>
                <a:spcPct val="50000"/>
              </a:spcBef>
            </a:pPr>
            <a:r>
              <a:rPr lang="es-ES" sz="2400" dirty="0">
                <a:latin typeface="Century Gothic" charset="0"/>
              </a:rPr>
              <a:t>Palabras que </a:t>
            </a:r>
            <a:r>
              <a:rPr lang="es-ES_tradnl" sz="2400" dirty="0">
                <a:latin typeface="Century Gothic" charset="0"/>
              </a:rPr>
              <a:t>tienen</a:t>
            </a:r>
            <a:r>
              <a:rPr lang="es-ES_tradnl" sz="2400" dirty="0" smtClean="0">
                <a:latin typeface="Century Gothic" charset="0"/>
              </a:rPr>
              <a:t> </a:t>
            </a:r>
            <a:r>
              <a:rPr lang="es-ES_tradnl" sz="2400" b="1" dirty="0" err="1" smtClean="0">
                <a:solidFill>
                  <a:srgbClr val="FFFF00"/>
                </a:solidFill>
                <a:latin typeface="Century Gothic" charset="0"/>
              </a:rPr>
              <a:t>gue</a:t>
            </a:r>
            <a:r>
              <a:rPr lang="es-ES_tradnl" sz="2400" b="1" dirty="0" smtClean="0">
                <a:solidFill>
                  <a:srgbClr val="FFFF00"/>
                </a:solidFill>
                <a:latin typeface="Century Gothic" charset="0"/>
              </a:rPr>
              <a:t> - </a:t>
            </a:r>
            <a:r>
              <a:rPr lang="es-ES_tradnl" sz="2400" b="1" dirty="0" err="1" smtClean="0">
                <a:solidFill>
                  <a:srgbClr val="FFFF00"/>
                </a:solidFill>
                <a:latin typeface="Century Gothic" charset="0"/>
              </a:rPr>
              <a:t>gui</a:t>
            </a:r>
            <a:endParaRPr lang="es-ES" sz="2400" b="1" dirty="0" smtClean="0">
              <a:solidFill>
                <a:srgbClr val="FFFF00"/>
              </a:solidFill>
              <a:latin typeface="Century Gothic" charset="0"/>
            </a:endParaRPr>
          </a:p>
          <a:p>
            <a:pPr algn="ctr">
              <a:spcBef>
                <a:spcPct val="50000"/>
              </a:spcBef>
            </a:pPr>
            <a:r>
              <a:rPr lang="es-ES" sz="2400" b="1" dirty="0">
                <a:latin typeface="Century Gothic" charset="0"/>
              </a:rPr>
              <a:t>Sonidos</a:t>
            </a:r>
            <a:r>
              <a:rPr lang="es-ES" sz="2400" b="1" dirty="0" smtClean="0">
                <a:latin typeface="Century Gothic" charset="0"/>
              </a:rPr>
              <a:t> </a:t>
            </a:r>
            <a:r>
              <a:rPr lang="es-ES" sz="2400" b="1" dirty="0" smtClean="0">
                <a:solidFill>
                  <a:srgbClr val="FFFF00"/>
                </a:solidFill>
                <a:latin typeface="Century Gothic" charset="0"/>
              </a:rPr>
              <a:t>g</a:t>
            </a:r>
            <a:r>
              <a:rPr lang="es-ES" sz="2400" b="1" dirty="0" smtClean="0">
                <a:solidFill>
                  <a:srgbClr val="FFFF00"/>
                </a:solidFill>
                <a:latin typeface="Century Gothic" charset="0"/>
              </a:rPr>
              <a:t>üe </a:t>
            </a:r>
            <a:r>
              <a:rPr lang="es-ES_tradnl" sz="2400" b="1" dirty="0" err="1" smtClean="0">
                <a:solidFill>
                  <a:srgbClr val="FFFF00"/>
                </a:solidFill>
                <a:latin typeface="Century Gothic" charset="0"/>
              </a:rPr>
              <a:t>–</a:t>
            </a:r>
            <a:r>
              <a:rPr lang="es-ES" sz="2400" b="1" dirty="0" smtClean="0">
                <a:solidFill>
                  <a:srgbClr val="FFFF00"/>
                </a:solidFill>
                <a:latin typeface="Century Gothic" charset="0"/>
              </a:rPr>
              <a:t> güi</a:t>
            </a:r>
            <a:endParaRPr lang="es-ES" sz="2400" b="1" dirty="0" smtClean="0">
              <a:solidFill>
                <a:srgbClr val="FFFF00"/>
              </a:solidFill>
              <a:latin typeface="Century Gothic" charset="0"/>
            </a:endParaRPr>
          </a:p>
        </p:txBody>
      </p:sp>
      <p:sp>
        <p:nvSpPr>
          <p:cNvPr id="1353747" name="Line 19">
            <a:hlinkClick r:id="" action="ppaction://hlinkshowjump?jump=nextslide"/>
          </p:cNvPr>
          <p:cNvSpPr>
            <a:spLocks noChangeShapeType="1"/>
          </p:cNvSpPr>
          <p:nvPr/>
        </p:nvSpPr>
        <p:spPr bwMode="auto">
          <a:xfrm>
            <a:off x="4419600" y="6400800"/>
            <a:ext cx="381000" cy="0"/>
          </a:xfrm>
          <a:prstGeom prst="line">
            <a:avLst/>
          </a:prstGeom>
          <a:noFill/>
          <a:ln w="139700">
            <a:solidFill>
              <a:srgbClr val="A5002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1353748" name="Rectangle 20">
            <a:hlinkClick r:id="" action="ppaction://hlinkshowjump?jump=nextslide"/>
          </p:cNvPr>
          <p:cNvSpPr>
            <a:spLocks noChangeArrowheads="1"/>
          </p:cNvSpPr>
          <p:nvPr/>
        </p:nvSpPr>
        <p:spPr bwMode="auto">
          <a:xfrm>
            <a:off x="3352800" y="6096000"/>
            <a:ext cx="2667000" cy="5334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13317" name="Text Box 26"/>
          <p:cNvSpPr txBox="1">
            <a:spLocks noChangeArrowheads="1"/>
          </p:cNvSpPr>
          <p:nvPr/>
        </p:nvSpPr>
        <p:spPr bwMode="auto">
          <a:xfrm>
            <a:off x="3200400" y="457200"/>
            <a:ext cx="32004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_tradnl" sz="1400"/>
              <a:t>O</a:t>
            </a:r>
            <a:r>
              <a:rPr lang="es-ES" sz="1400"/>
              <a:t>rtografía 2º trimestre.</a:t>
            </a:r>
          </a:p>
        </p:txBody>
      </p:sp>
      <p:pic>
        <p:nvPicPr>
          <p:cNvPr id="13318" name="Imagen 7" descr="aulapt.org-9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9" name="Imagen 7" descr="LOGO SANTA ANA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848600" y="0"/>
            <a:ext cx="12954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20" name="CuadroTexto 9"/>
          <p:cNvSpPr txBox="1">
            <a:spLocks noChangeArrowheads="1"/>
          </p:cNvSpPr>
          <p:nvPr/>
        </p:nvSpPr>
        <p:spPr bwMode="auto">
          <a:xfrm>
            <a:off x="228600" y="6172200"/>
            <a:ext cx="8683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s-ES_tradnl"/>
              <a:t>2º E.P.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3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3537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3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1" dur="500"/>
                                        <p:tgtEl>
                                          <p:spTgt spid="13537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53747" grpId="0" animBg="1"/>
      <p:bldP spid="1353748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15"/>
          <p:cNvSpPr>
            <a:spLocks noChangeArrowheads="1"/>
          </p:cNvSpPr>
          <p:nvPr/>
        </p:nvSpPr>
        <p:spPr bwMode="auto">
          <a:xfrm>
            <a:off x="2362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2531" name="Rectangle 16"/>
          <p:cNvSpPr>
            <a:spLocks noChangeArrowheads="1"/>
          </p:cNvSpPr>
          <p:nvPr/>
        </p:nvSpPr>
        <p:spPr bwMode="auto">
          <a:xfrm>
            <a:off x="2514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2532" name="Rectangle 17"/>
          <p:cNvSpPr>
            <a:spLocks noChangeArrowheads="1"/>
          </p:cNvSpPr>
          <p:nvPr/>
        </p:nvSpPr>
        <p:spPr bwMode="auto">
          <a:xfrm>
            <a:off x="2667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2533" name="Rectangle 18"/>
          <p:cNvSpPr>
            <a:spLocks noChangeArrowheads="1"/>
          </p:cNvSpPr>
          <p:nvPr/>
        </p:nvSpPr>
        <p:spPr bwMode="auto">
          <a:xfrm>
            <a:off x="2819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2534" name="Rectangle 19"/>
          <p:cNvSpPr>
            <a:spLocks noChangeArrowheads="1"/>
          </p:cNvSpPr>
          <p:nvPr/>
        </p:nvSpPr>
        <p:spPr bwMode="auto">
          <a:xfrm>
            <a:off x="2971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2535" name="Rectangle 20"/>
          <p:cNvSpPr>
            <a:spLocks noChangeArrowheads="1"/>
          </p:cNvSpPr>
          <p:nvPr/>
        </p:nvSpPr>
        <p:spPr bwMode="auto">
          <a:xfrm>
            <a:off x="3124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2536" name="Rectangle 21"/>
          <p:cNvSpPr>
            <a:spLocks noChangeArrowheads="1"/>
          </p:cNvSpPr>
          <p:nvPr/>
        </p:nvSpPr>
        <p:spPr bwMode="auto">
          <a:xfrm>
            <a:off x="3276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2537" name="Rectangle 22"/>
          <p:cNvSpPr>
            <a:spLocks noChangeArrowheads="1"/>
          </p:cNvSpPr>
          <p:nvPr/>
        </p:nvSpPr>
        <p:spPr bwMode="auto">
          <a:xfrm>
            <a:off x="3429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2538" name="Rectangle 23"/>
          <p:cNvSpPr>
            <a:spLocks noChangeArrowheads="1"/>
          </p:cNvSpPr>
          <p:nvPr/>
        </p:nvSpPr>
        <p:spPr bwMode="auto">
          <a:xfrm>
            <a:off x="3581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2539" name="Rectangle 24"/>
          <p:cNvSpPr>
            <a:spLocks noChangeArrowheads="1"/>
          </p:cNvSpPr>
          <p:nvPr/>
        </p:nvSpPr>
        <p:spPr bwMode="auto">
          <a:xfrm>
            <a:off x="3733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2540" name="Rectangle 25"/>
          <p:cNvSpPr>
            <a:spLocks noChangeArrowheads="1"/>
          </p:cNvSpPr>
          <p:nvPr/>
        </p:nvSpPr>
        <p:spPr bwMode="auto">
          <a:xfrm>
            <a:off x="3886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2541" name="Rectangle 26"/>
          <p:cNvSpPr>
            <a:spLocks noChangeArrowheads="1"/>
          </p:cNvSpPr>
          <p:nvPr/>
        </p:nvSpPr>
        <p:spPr bwMode="auto">
          <a:xfrm>
            <a:off x="4038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2542" name="Rectangle 27"/>
          <p:cNvSpPr>
            <a:spLocks noChangeArrowheads="1"/>
          </p:cNvSpPr>
          <p:nvPr/>
        </p:nvSpPr>
        <p:spPr bwMode="auto">
          <a:xfrm>
            <a:off x="4191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2543" name="Rectangle 28"/>
          <p:cNvSpPr>
            <a:spLocks noChangeArrowheads="1"/>
          </p:cNvSpPr>
          <p:nvPr/>
        </p:nvSpPr>
        <p:spPr bwMode="auto">
          <a:xfrm>
            <a:off x="4343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2544" name="Rectangle 29"/>
          <p:cNvSpPr>
            <a:spLocks noChangeArrowheads="1"/>
          </p:cNvSpPr>
          <p:nvPr/>
        </p:nvSpPr>
        <p:spPr bwMode="auto">
          <a:xfrm>
            <a:off x="4495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2545" name="Rectangle 30"/>
          <p:cNvSpPr>
            <a:spLocks noChangeArrowheads="1"/>
          </p:cNvSpPr>
          <p:nvPr/>
        </p:nvSpPr>
        <p:spPr bwMode="auto">
          <a:xfrm>
            <a:off x="4648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2546" name="Rectangle 31"/>
          <p:cNvSpPr>
            <a:spLocks noChangeArrowheads="1"/>
          </p:cNvSpPr>
          <p:nvPr/>
        </p:nvSpPr>
        <p:spPr bwMode="auto">
          <a:xfrm>
            <a:off x="4800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2547" name="Rectangle 32"/>
          <p:cNvSpPr>
            <a:spLocks noChangeArrowheads="1"/>
          </p:cNvSpPr>
          <p:nvPr/>
        </p:nvSpPr>
        <p:spPr bwMode="auto">
          <a:xfrm>
            <a:off x="4953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2548" name="Rectangle 33"/>
          <p:cNvSpPr>
            <a:spLocks noChangeArrowheads="1"/>
          </p:cNvSpPr>
          <p:nvPr/>
        </p:nvSpPr>
        <p:spPr bwMode="auto">
          <a:xfrm>
            <a:off x="5105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2549" name="Rectangle 34"/>
          <p:cNvSpPr>
            <a:spLocks noChangeArrowheads="1"/>
          </p:cNvSpPr>
          <p:nvPr/>
        </p:nvSpPr>
        <p:spPr bwMode="auto">
          <a:xfrm>
            <a:off x="5257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2550" name="Rectangle 35"/>
          <p:cNvSpPr>
            <a:spLocks noChangeArrowheads="1"/>
          </p:cNvSpPr>
          <p:nvPr/>
        </p:nvSpPr>
        <p:spPr bwMode="auto">
          <a:xfrm>
            <a:off x="5410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2551" name="Rectangle 36"/>
          <p:cNvSpPr>
            <a:spLocks noChangeArrowheads="1"/>
          </p:cNvSpPr>
          <p:nvPr/>
        </p:nvSpPr>
        <p:spPr bwMode="auto">
          <a:xfrm>
            <a:off x="5562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2552" name="Rectangle 37"/>
          <p:cNvSpPr>
            <a:spLocks noChangeArrowheads="1"/>
          </p:cNvSpPr>
          <p:nvPr/>
        </p:nvSpPr>
        <p:spPr bwMode="auto">
          <a:xfrm>
            <a:off x="5715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2553" name="Rectangle 38"/>
          <p:cNvSpPr>
            <a:spLocks noChangeArrowheads="1"/>
          </p:cNvSpPr>
          <p:nvPr/>
        </p:nvSpPr>
        <p:spPr bwMode="auto">
          <a:xfrm>
            <a:off x="5867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2554" name="Rectangle 39"/>
          <p:cNvSpPr>
            <a:spLocks noChangeArrowheads="1"/>
          </p:cNvSpPr>
          <p:nvPr/>
        </p:nvSpPr>
        <p:spPr bwMode="auto">
          <a:xfrm>
            <a:off x="6019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2555" name="Rectangle 40"/>
          <p:cNvSpPr>
            <a:spLocks noChangeArrowheads="1"/>
          </p:cNvSpPr>
          <p:nvPr/>
        </p:nvSpPr>
        <p:spPr bwMode="auto">
          <a:xfrm>
            <a:off x="6172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2556" name="Rectangle 41"/>
          <p:cNvSpPr>
            <a:spLocks noChangeArrowheads="1"/>
          </p:cNvSpPr>
          <p:nvPr/>
        </p:nvSpPr>
        <p:spPr bwMode="auto">
          <a:xfrm>
            <a:off x="6324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2557" name="Rectangle 42"/>
          <p:cNvSpPr>
            <a:spLocks noChangeArrowheads="1"/>
          </p:cNvSpPr>
          <p:nvPr/>
        </p:nvSpPr>
        <p:spPr bwMode="auto">
          <a:xfrm>
            <a:off x="6477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2558" name="Rectangle 43"/>
          <p:cNvSpPr>
            <a:spLocks noChangeArrowheads="1"/>
          </p:cNvSpPr>
          <p:nvPr/>
        </p:nvSpPr>
        <p:spPr bwMode="auto">
          <a:xfrm>
            <a:off x="6629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2559" name="Rectangle 44"/>
          <p:cNvSpPr>
            <a:spLocks noChangeArrowheads="1"/>
          </p:cNvSpPr>
          <p:nvPr/>
        </p:nvSpPr>
        <p:spPr bwMode="auto">
          <a:xfrm>
            <a:off x="6781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graphicFrame>
        <p:nvGraphicFramePr>
          <p:cNvPr id="212000" name="Group 32"/>
          <p:cNvGraphicFramePr>
            <a:graphicFrameLocks noGrp="1"/>
          </p:cNvGraphicFramePr>
          <p:nvPr/>
        </p:nvGraphicFramePr>
        <p:xfrm>
          <a:off x="1371600" y="2514600"/>
          <a:ext cx="6477000" cy="2438400"/>
        </p:xfrm>
        <a:graphic>
          <a:graphicData uri="http://schemas.openxmlformats.org/drawingml/2006/table">
            <a:tbl>
              <a:tblPr/>
              <a:tblGrid>
                <a:gridCol w="6477000"/>
              </a:tblGrid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526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2568" name="Text Box 12"/>
          <p:cNvSpPr txBox="1">
            <a:spLocks noChangeArrowheads="1"/>
          </p:cNvSpPr>
          <p:nvPr/>
        </p:nvSpPr>
        <p:spPr bwMode="auto">
          <a:xfrm>
            <a:off x="2460625" y="3810000"/>
            <a:ext cx="4267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" sz="4400" dirty="0" smtClean="0"/>
              <a:t>guante</a:t>
            </a:r>
            <a:endParaRPr lang="es-ES" sz="4400" dirty="0"/>
          </a:p>
        </p:txBody>
      </p:sp>
      <p:sp>
        <p:nvSpPr>
          <p:cNvPr id="22569" name="Text Box 84"/>
          <p:cNvSpPr txBox="1">
            <a:spLocks noChangeArrowheads="1"/>
          </p:cNvSpPr>
          <p:nvPr/>
        </p:nvSpPr>
        <p:spPr bwMode="auto">
          <a:xfrm>
            <a:off x="1295400" y="2133600"/>
            <a:ext cx="762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"/>
              <a:t>1 - 5</a:t>
            </a:r>
          </a:p>
        </p:txBody>
      </p:sp>
      <p:sp>
        <p:nvSpPr>
          <p:cNvPr id="22570" name="Line 15">
            <a:hlinkClick r:id="" action="ppaction://hlinkshowjump?jump=nextslide"/>
          </p:cNvPr>
          <p:cNvSpPr>
            <a:spLocks noChangeShapeType="1"/>
          </p:cNvSpPr>
          <p:nvPr/>
        </p:nvSpPr>
        <p:spPr bwMode="auto">
          <a:xfrm>
            <a:off x="4464050" y="5448300"/>
            <a:ext cx="381000" cy="0"/>
          </a:xfrm>
          <a:prstGeom prst="line">
            <a:avLst/>
          </a:prstGeom>
          <a:noFill/>
          <a:ln w="139700">
            <a:solidFill>
              <a:srgbClr val="A5002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2571" name="Rectangle 16">
            <a:hlinkClick r:id="" action="ppaction://hlinkshowjump?jump=nextslide"/>
          </p:cNvPr>
          <p:cNvSpPr>
            <a:spLocks noChangeArrowheads="1"/>
          </p:cNvSpPr>
          <p:nvPr/>
        </p:nvSpPr>
        <p:spPr bwMode="auto">
          <a:xfrm>
            <a:off x="3276600" y="5181600"/>
            <a:ext cx="2667000" cy="5334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15"/>
          <p:cNvSpPr>
            <a:spLocks noChangeArrowheads="1"/>
          </p:cNvSpPr>
          <p:nvPr/>
        </p:nvSpPr>
        <p:spPr bwMode="auto">
          <a:xfrm>
            <a:off x="2362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3555" name="Rectangle 16"/>
          <p:cNvSpPr>
            <a:spLocks noChangeArrowheads="1"/>
          </p:cNvSpPr>
          <p:nvPr/>
        </p:nvSpPr>
        <p:spPr bwMode="auto">
          <a:xfrm>
            <a:off x="2514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3556" name="Rectangle 17"/>
          <p:cNvSpPr>
            <a:spLocks noChangeArrowheads="1"/>
          </p:cNvSpPr>
          <p:nvPr/>
        </p:nvSpPr>
        <p:spPr bwMode="auto">
          <a:xfrm>
            <a:off x="2667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3557" name="Rectangle 18"/>
          <p:cNvSpPr>
            <a:spLocks noChangeArrowheads="1"/>
          </p:cNvSpPr>
          <p:nvPr/>
        </p:nvSpPr>
        <p:spPr bwMode="auto">
          <a:xfrm>
            <a:off x="2819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3558" name="Rectangle 19"/>
          <p:cNvSpPr>
            <a:spLocks noChangeArrowheads="1"/>
          </p:cNvSpPr>
          <p:nvPr/>
        </p:nvSpPr>
        <p:spPr bwMode="auto">
          <a:xfrm>
            <a:off x="2971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3559" name="Rectangle 20"/>
          <p:cNvSpPr>
            <a:spLocks noChangeArrowheads="1"/>
          </p:cNvSpPr>
          <p:nvPr/>
        </p:nvSpPr>
        <p:spPr bwMode="auto">
          <a:xfrm>
            <a:off x="3124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3560" name="Rectangle 21"/>
          <p:cNvSpPr>
            <a:spLocks noChangeArrowheads="1"/>
          </p:cNvSpPr>
          <p:nvPr/>
        </p:nvSpPr>
        <p:spPr bwMode="auto">
          <a:xfrm>
            <a:off x="3276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3561" name="Rectangle 22"/>
          <p:cNvSpPr>
            <a:spLocks noChangeArrowheads="1"/>
          </p:cNvSpPr>
          <p:nvPr/>
        </p:nvSpPr>
        <p:spPr bwMode="auto">
          <a:xfrm>
            <a:off x="3429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3562" name="Rectangle 23"/>
          <p:cNvSpPr>
            <a:spLocks noChangeArrowheads="1"/>
          </p:cNvSpPr>
          <p:nvPr/>
        </p:nvSpPr>
        <p:spPr bwMode="auto">
          <a:xfrm>
            <a:off x="3581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3563" name="Rectangle 24"/>
          <p:cNvSpPr>
            <a:spLocks noChangeArrowheads="1"/>
          </p:cNvSpPr>
          <p:nvPr/>
        </p:nvSpPr>
        <p:spPr bwMode="auto">
          <a:xfrm>
            <a:off x="3733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3564" name="Rectangle 25"/>
          <p:cNvSpPr>
            <a:spLocks noChangeArrowheads="1"/>
          </p:cNvSpPr>
          <p:nvPr/>
        </p:nvSpPr>
        <p:spPr bwMode="auto">
          <a:xfrm>
            <a:off x="3886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3565" name="Rectangle 26"/>
          <p:cNvSpPr>
            <a:spLocks noChangeArrowheads="1"/>
          </p:cNvSpPr>
          <p:nvPr/>
        </p:nvSpPr>
        <p:spPr bwMode="auto">
          <a:xfrm>
            <a:off x="4038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3566" name="Rectangle 27"/>
          <p:cNvSpPr>
            <a:spLocks noChangeArrowheads="1"/>
          </p:cNvSpPr>
          <p:nvPr/>
        </p:nvSpPr>
        <p:spPr bwMode="auto">
          <a:xfrm>
            <a:off x="4191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3567" name="Rectangle 28"/>
          <p:cNvSpPr>
            <a:spLocks noChangeArrowheads="1"/>
          </p:cNvSpPr>
          <p:nvPr/>
        </p:nvSpPr>
        <p:spPr bwMode="auto">
          <a:xfrm>
            <a:off x="4343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3568" name="Rectangle 29"/>
          <p:cNvSpPr>
            <a:spLocks noChangeArrowheads="1"/>
          </p:cNvSpPr>
          <p:nvPr/>
        </p:nvSpPr>
        <p:spPr bwMode="auto">
          <a:xfrm>
            <a:off x="4495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3569" name="Rectangle 30"/>
          <p:cNvSpPr>
            <a:spLocks noChangeArrowheads="1"/>
          </p:cNvSpPr>
          <p:nvPr/>
        </p:nvSpPr>
        <p:spPr bwMode="auto">
          <a:xfrm>
            <a:off x="4648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3570" name="Rectangle 31"/>
          <p:cNvSpPr>
            <a:spLocks noChangeArrowheads="1"/>
          </p:cNvSpPr>
          <p:nvPr/>
        </p:nvSpPr>
        <p:spPr bwMode="auto">
          <a:xfrm>
            <a:off x="4800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3571" name="Rectangle 32"/>
          <p:cNvSpPr>
            <a:spLocks noChangeArrowheads="1"/>
          </p:cNvSpPr>
          <p:nvPr/>
        </p:nvSpPr>
        <p:spPr bwMode="auto">
          <a:xfrm>
            <a:off x="4953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3572" name="Rectangle 33"/>
          <p:cNvSpPr>
            <a:spLocks noChangeArrowheads="1"/>
          </p:cNvSpPr>
          <p:nvPr/>
        </p:nvSpPr>
        <p:spPr bwMode="auto">
          <a:xfrm>
            <a:off x="5105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3573" name="Rectangle 34"/>
          <p:cNvSpPr>
            <a:spLocks noChangeArrowheads="1"/>
          </p:cNvSpPr>
          <p:nvPr/>
        </p:nvSpPr>
        <p:spPr bwMode="auto">
          <a:xfrm>
            <a:off x="5257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3574" name="Rectangle 35"/>
          <p:cNvSpPr>
            <a:spLocks noChangeArrowheads="1"/>
          </p:cNvSpPr>
          <p:nvPr/>
        </p:nvSpPr>
        <p:spPr bwMode="auto">
          <a:xfrm>
            <a:off x="5410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3575" name="Rectangle 36"/>
          <p:cNvSpPr>
            <a:spLocks noChangeArrowheads="1"/>
          </p:cNvSpPr>
          <p:nvPr/>
        </p:nvSpPr>
        <p:spPr bwMode="auto">
          <a:xfrm>
            <a:off x="5562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3576" name="Rectangle 37"/>
          <p:cNvSpPr>
            <a:spLocks noChangeArrowheads="1"/>
          </p:cNvSpPr>
          <p:nvPr/>
        </p:nvSpPr>
        <p:spPr bwMode="auto">
          <a:xfrm>
            <a:off x="5715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3577" name="Rectangle 38"/>
          <p:cNvSpPr>
            <a:spLocks noChangeArrowheads="1"/>
          </p:cNvSpPr>
          <p:nvPr/>
        </p:nvSpPr>
        <p:spPr bwMode="auto">
          <a:xfrm>
            <a:off x="5867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3578" name="Rectangle 39"/>
          <p:cNvSpPr>
            <a:spLocks noChangeArrowheads="1"/>
          </p:cNvSpPr>
          <p:nvPr/>
        </p:nvSpPr>
        <p:spPr bwMode="auto">
          <a:xfrm>
            <a:off x="6019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3579" name="Rectangle 40"/>
          <p:cNvSpPr>
            <a:spLocks noChangeArrowheads="1"/>
          </p:cNvSpPr>
          <p:nvPr/>
        </p:nvSpPr>
        <p:spPr bwMode="auto">
          <a:xfrm>
            <a:off x="6172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3580" name="Rectangle 41"/>
          <p:cNvSpPr>
            <a:spLocks noChangeArrowheads="1"/>
          </p:cNvSpPr>
          <p:nvPr/>
        </p:nvSpPr>
        <p:spPr bwMode="auto">
          <a:xfrm>
            <a:off x="6324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3581" name="Rectangle 42"/>
          <p:cNvSpPr>
            <a:spLocks noChangeArrowheads="1"/>
          </p:cNvSpPr>
          <p:nvPr/>
        </p:nvSpPr>
        <p:spPr bwMode="auto">
          <a:xfrm>
            <a:off x="6477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3582" name="Rectangle 43"/>
          <p:cNvSpPr>
            <a:spLocks noChangeArrowheads="1"/>
          </p:cNvSpPr>
          <p:nvPr/>
        </p:nvSpPr>
        <p:spPr bwMode="auto">
          <a:xfrm>
            <a:off x="6629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3583" name="Rectangle 44"/>
          <p:cNvSpPr>
            <a:spLocks noChangeArrowheads="1"/>
          </p:cNvSpPr>
          <p:nvPr/>
        </p:nvSpPr>
        <p:spPr bwMode="auto">
          <a:xfrm>
            <a:off x="6781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graphicFrame>
        <p:nvGraphicFramePr>
          <p:cNvPr id="18486" name="Group 54"/>
          <p:cNvGraphicFramePr>
            <a:graphicFrameLocks noGrp="1"/>
          </p:cNvGraphicFramePr>
          <p:nvPr/>
        </p:nvGraphicFramePr>
        <p:xfrm>
          <a:off x="1371600" y="2514600"/>
          <a:ext cx="6477000" cy="2438400"/>
        </p:xfrm>
        <a:graphic>
          <a:graphicData uri="http://schemas.openxmlformats.org/drawingml/2006/table">
            <a:tbl>
              <a:tblPr/>
              <a:tblGrid>
                <a:gridCol w="6477000"/>
              </a:tblGrid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526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656844" name="Text Box 12"/>
          <p:cNvSpPr txBox="1">
            <a:spLocks noChangeArrowheads="1"/>
          </p:cNvSpPr>
          <p:nvPr/>
        </p:nvSpPr>
        <p:spPr bwMode="auto">
          <a:xfrm>
            <a:off x="2460625" y="3810000"/>
            <a:ext cx="4267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_tradnl" sz="4400" dirty="0" err="1" smtClean="0"/>
              <a:t>Man…ito</a:t>
            </a:r>
            <a:endParaRPr lang="es-ES" sz="4400" dirty="0"/>
          </a:p>
        </p:txBody>
      </p:sp>
      <p:sp>
        <p:nvSpPr>
          <p:cNvPr id="23593" name="Text Box 84"/>
          <p:cNvSpPr txBox="1">
            <a:spLocks noChangeArrowheads="1"/>
          </p:cNvSpPr>
          <p:nvPr/>
        </p:nvSpPr>
        <p:spPr bwMode="auto">
          <a:xfrm>
            <a:off x="1295400" y="2133600"/>
            <a:ext cx="762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"/>
              <a:t>1 - 5</a:t>
            </a:r>
          </a:p>
        </p:txBody>
      </p:sp>
      <p:sp>
        <p:nvSpPr>
          <p:cNvPr id="37" name="Text Box 13">
            <a:hlinkClick r:id="rId2" action="ppaction://hlinksldjump">
              <a:snd r:embed="rId3" name="voltage.wav"/>
            </a:hlinkClick>
          </p:cNvPr>
          <p:cNvSpPr txBox="1">
            <a:spLocks noChangeArrowheads="1"/>
          </p:cNvSpPr>
          <p:nvPr/>
        </p:nvSpPr>
        <p:spPr bwMode="auto">
          <a:xfrm>
            <a:off x="1130300" y="5549900"/>
            <a:ext cx="7010400" cy="604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es-ES_tradnl" sz="4000" dirty="0" err="1" smtClean="0"/>
              <a:t>g</a:t>
            </a:r>
            <a:r>
              <a:rPr lang="es-ES_tradnl" sz="4000" dirty="0" smtClean="0"/>
              <a:t>      </a:t>
            </a:r>
            <a:r>
              <a:rPr lang="es-ES_tradnl" sz="4000" dirty="0" err="1" smtClean="0"/>
              <a:t>gu</a:t>
            </a:r>
            <a:r>
              <a:rPr lang="es-ES_tradnl" sz="4000" dirty="0" smtClean="0"/>
              <a:t>      </a:t>
            </a:r>
            <a:r>
              <a:rPr lang="es-ES_tradnl" sz="4000" dirty="0" err="1" smtClean="0"/>
              <a:t>gü</a:t>
            </a:r>
            <a:endParaRPr lang="es-ES" sz="4000" dirty="0"/>
          </a:p>
        </p:txBody>
      </p:sp>
      <p:sp>
        <p:nvSpPr>
          <p:cNvPr id="38" name="Rectangle 14">
            <a:hlinkClick r:id="" action="ppaction://hlinkshowjump?jump=nextslide">
              <a:snd r:embed="rId4" name="arrow.wav"/>
            </a:hlinkClick>
          </p:cNvPr>
          <p:cNvSpPr>
            <a:spLocks noChangeArrowheads="1"/>
          </p:cNvSpPr>
          <p:nvPr/>
        </p:nvSpPr>
        <p:spPr bwMode="auto">
          <a:xfrm>
            <a:off x="4114800" y="5715000"/>
            <a:ext cx="838200" cy="457200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6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6568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5684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15"/>
          <p:cNvSpPr>
            <a:spLocks noChangeArrowheads="1"/>
          </p:cNvSpPr>
          <p:nvPr/>
        </p:nvSpPr>
        <p:spPr bwMode="auto">
          <a:xfrm>
            <a:off x="2362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579" name="Rectangle 16"/>
          <p:cNvSpPr>
            <a:spLocks noChangeArrowheads="1"/>
          </p:cNvSpPr>
          <p:nvPr/>
        </p:nvSpPr>
        <p:spPr bwMode="auto">
          <a:xfrm>
            <a:off x="2514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580" name="Rectangle 17"/>
          <p:cNvSpPr>
            <a:spLocks noChangeArrowheads="1"/>
          </p:cNvSpPr>
          <p:nvPr/>
        </p:nvSpPr>
        <p:spPr bwMode="auto">
          <a:xfrm>
            <a:off x="2667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581" name="Rectangle 18"/>
          <p:cNvSpPr>
            <a:spLocks noChangeArrowheads="1"/>
          </p:cNvSpPr>
          <p:nvPr/>
        </p:nvSpPr>
        <p:spPr bwMode="auto">
          <a:xfrm>
            <a:off x="2819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582" name="Rectangle 19"/>
          <p:cNvSpPr>
            <a:spLocks noChangeArrowheads="1"/>
          </p:cNvSpPr>
          <p:nvPr/>
        </p:nvSpPr>
        <p:spPr bwMode="auto">
          <a:xfrm>
            <a:off x="2971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583" name="Rectangle 20"/>
          <p:cNvSpPr>
            <a:spLocks noChangeArrowheads="1"/>
          </p:cNvSpPr>
          <p:nvPr/>
        </p:nvSpPr>
        <p:spPr bwMode="auto">
          <a:xfrm>
            <a:off x="3124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584" name="Rectangle 21"/>
          <p:cNvSpPr>
            <a:spLocks noChangeArrowheads="1"/>
          </p:cNvSpPr>
          <p:nvPr/>
        </p:nvSpPr>
        <p:spPr bwMode="auto">
          <a:xfrm>
            <a:off x="3276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585" name="Rectangle 22"/>
          <p:cNvSpPr>
            <a:spLocks noChangeArrowheads="1"/>
          </p:cNvSpPr>
          <p:nvPr/>
        </p:nvSpPr>
        <p:spPr bwMode="auto">
          <a:xfrm>
            <a:off x="3429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586" name="Rectangle 23"/>
          <p:cNvSpPr>
            <a:spLocks noChangeArrowheads="1"/>
          </p:cNvSpPr>
          <p:nvPr/>
        </p:nvSpPr>
        <p:spPr bwMode="auto">
          <a:xfrm>
            <a:off x="3581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587" name="Rectangle 24"/>
          <p:cNvSpPr>
            <a:spLocks noChangeArrowheads="1"/>
          </p:cNvSpPr>
          <p:nvPr/>
        </p:nvSpPr>
        <p:spPr bwMode="auto">
          <a:xfrm>
            <a:off x="3733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588" name="Rectangle 25"/>
          <p:cNvSpPr>
            <a:spLocks noChangeArrowheads="1"/>
          </p:cNvSpPr>
          <p:nvPr/>
        </p:nvSpPr>
        <p:spPr bwMode="auto">
          <a:xfrm>
            <a:off x="3886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589" name="Rectangle 26"/>
          <p:cNvSpPr>
            <a:spLocks noChangeArrowheads="1"/>
          </p:cNvSpPr>
          <p:nvPr/>
        </p:nvSpPr>
        <p:spPr bwMode="auto">
          <a:xfrm>
            <a:off x="4038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590" name="Rectangle 27"/>
          <p:cNvSpPr>
            <a:spLocks noChangeArrowheads="1"/>
          </p:cNvSpPr>
          <p:nvPr/>
        </p:nvSpPr>
        <p:spPr bwMode="auto">
          <a:xfrm>
            <a:off x="4191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591" name="Rectangle 28"/>
          <p:cNvSpPr>
            <a:spLocks noChangeArrowheads="1"/>
          </p:cNvSpPr>
          <p:nvPr/>
        </p:nvSpPr>
        <p:spPr bwMode="auto">
          <a:xfrm>
            <a:off x="4343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592" name="Rectangle 29"/>
          <p:cNvSpPr>
            <a:spLocks noChangeArrowheads="1"/>
          </p:cNvSpPr>
          <p:nvPr/>
        </p:nvSpPr>
        <p:spPr bwMode="auto">
          <a:xfrm>
            <a:off x="4495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593" name="Rectangle 30"/>
          <p:cNvSpPr>
            <a:spLocks noChangeArrowheads="1"/>
          </p:cNvSpPr>
          <p:nvPr/>
        </p:nvSpPr>
        <p:spPr bwMode="auto">
          <a:xfrm>
            <a:off x="4648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594" name="Rectangle 31"/>
          <p:cNvSpPr>
            <a:spLocks noChangeArrowheads="1"/>
          </p:cNvSpPr>
          <p:nvPr/>
        </p:nvSpPr>
        <p:spPr bwMode="auto">
          <a:xfrm>
            <a:off x="4800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595" name="Rectangle 32"/>
          <p:cNvSpPr>
            <a:spLocks noChangeArrowheads="1"/>
          </p:cNvSpPr>
          <p:nvPr/>
        </p:nvSpPr>
        <p:spPr bwMode="auto">
          <a:xfrm>
            <a:off x="4953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596" name="Rectangle 33"/>
          <p:cNvSpPr>
            <a:spLocks noChangeArrowheads="1"/>
          </p:cNvSpPr>
          <p:nvPr/>
        </p:nvSpPr>
        <p:spPr bwMode="auto">
          <a:xfrm>
            <a:off x="5105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597" name="Rectangle 34"/>
          <p:cNvSpPr>
            <a:spLocks noChangeArrowheads="1"/>
          </p:cNvSpPr>
          <p:nvPr/>
        </p:nvSpPr>
        <p:spPr bwMode="auto">
          <a:xfrm>
            <a:off x="5257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598" name="Rectangle 35"/>
          <p:cNvSpPr>
            <a:spLocks noChangeArrowheads="1"/>
          </p:cNvSpPr>
          <p:nvPr/>
        </p:nvSpPr>
        <p:spPr bwMode="auto">
          <a:xfrm>
            <a:off x="5410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599" name="Rectangle 36"/>
          <p:cNvSpPr>
            <a:spLocks noChangeArrowheads="1"/>
          </p:cNvSpPr>
          <p:nvPr/>
        </p:nvSpPr>
        <p:spPr bwMode="auto">
          <a:xfrm>
            <a:off x="5562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600" name="Rectangle 37"/>
          <p:cNvSpPr>
            <a:spLocks noChangeArrowheads="1"/>
          </p:cNvSpPr>
          <p:nvPr/>
        </p:nvSpPr>
        <p:spPr bwMode="auto">
          <a:xfrm>
            <a:off x="5715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601" name="Rectangle 38"/>
          <p:cNvSpPr>
            <a:spLocks noChangeArrowheads="1"/>
          </p:cNvSpPr>
          <p:nvPr/>
        </p:nvSpPr>
        <p:spPr bwMode="auto">
          <a:xfrm>
            <a:off x="5867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602" name="Rectangle 39"/>
          <p:cNvSpPr>
            <a:spLocks noChangeArrowheads="1"/>
          </p:cNvSpPr>
          <p:nvPr/>
        </p:nvSpPr>
        <p:spPr bwMode="auto">
          <a:xfrm>
            <a:off x="6019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603" name="Rectangle 40"/>
          <p:cNvSpPr>
            <a:spLocks noChangeArrowheads="1"/>
          </p:cNvSpPr>
          <p:nvPr/>
        </p:nvSpPr>
        <p:spPr bwMode="auto">
          <a:xfrm>
            <a:off x="6172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604" name="Rectangle 41"/>
          <p:cNvSpPr>
            <a:spLocks noChangeArrowheads="1"/>
          </p:cNvSpPr>
          <p:nvPr/>
        </p:nvSpPr>
        <p:spPr bwMode="auto">
          <a:xfrm>
            <a:off x="6324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605" name="Rectangle 42"/>
          <p:cNvSpPr>
            <a:spLocks noChangeArrowheads="1"/>
          </p:cNvSpPr>
          <p:nvPr/>
        </p:nvSpPr>
        <p:spPr bwMode="auto">
          <a:xfrm>
            <a:off x="6477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606" name="Rectangle 43"/>
          <p:cNvSpPr>
            <a:spLocks noChangeArrowheads="1"/>
          </p:cNvSpPr>
          <p:nvPr/>
        </p:nvSpPr>
        <p:spPr bwMode="auto">
          <a:xfrm>
            <a:off x="6629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607" name="Rectangle 44"/>
          <p:cNvSpPr>
            <a:spLocks noChangeArrowheads="1"/>
          </p:cNvSpPr>
          <p:nvPr/>
        </p:nvSpPr>
        <p:spPr bwMode="auto">
          <a:xfrm>
            <a:off x="6781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graphicFrame>
        <p:nvGraphicFramePr>
          <p:cNvPr id="213024" name="Group 32"/>
          <p:cNvGraphicFramePr>
            <a:graphicFrameLocks noGrp="1"/>
          </p:cNvGraphicFramePr>
          <p:nvPr/>
        </p:nvGraphicFramePr>
        <p:xfrm>
          <a:off x="1371600" y="2514600"/>
          <a:ext cx="6477000" cy="2438400"/>
        </p:xfrm>
        <a:graphic>
          <a:graphicData uri="http://schemas.openxmlformats.org/drawingml/2006/table">
            <a:tbl>
              <a:tblPr/>
              <a:tblGrid>
                <a:gridCol w="6477000"/>
              </a:tblGrid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526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4616" name="Text Box 12"/>
          <p:cNvSpPr txBox="1">
            <a:spLocks noChangeArrowheads="1"/>
          </p:cNvSpPr>
          <p:nvPr/>
        </p:nvSpPr>
        <p:spPr bwMode="auto">
          <a:xfrm>
            <a:off x="2460625" y="3810000"/>
            <a:ext cx="4267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" sz="4400" dirty="0" smtClean="0">
                <a:solidFill>
                  <a:srgbClr val="1063EA"/>
                </a:solidFill>
              </a:rPr>
              <a:t>manguito</a:t>
            </a:r>
            <a:endParaRPr lang="es-ES" sz="4400" dirty="0"/>
          </a:p>
        </p:txBody>
      </p:sp>
      <p:sp>
        <p:nvSpPr>
          <p:cNvPr id="24617" name="Text Box 84"/>
          <p:cNvSpPr txBox="1">
            <a:spLocks noChangeArrowheads="1"/>
          </p:cNvSpPr>
          <p:nvPr/>
        </p:nvSpPr>
        <p:spPr bwMode="auto">
          <a:xfrm>
            <a:off x="1295400" y="2133600"/>
            <a:ext cx="762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"/>
              <a:t>1 - 5</a:t>
            </a:r>
          </a:p>
        </p:txBody>
      </p:sp>
      <p:sp>
        <p:nvSpPr>
          <p:cNvPr id="24618" name="Line 15">
            <a:hlinkClick r:id="" action="ppaction://hlinkshowjump?jump=nextslide"/>
          </p:cNvPr>
          <p:cNvSpPr>
            <a:spLocks noChangeShapeType="1"/>
          </p:cNvSpPr>
          <p:nvPr/>
        </p:nvSpPr>
        <p:spPr bwMode="auto">
          <a:xfrm>
            <a:off x="4464050" y="5448300"/>
            <a:ext cx="381000" cy="0"/>
          </a:xfrm>
          <a:prstGeom prst="line">
            <a:avLst/>
          </a:prstGeom>
          <a:noFill/>
          <a:ln w="139700">
            <a:solidFill>
              <a:srgbClr val="A5002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619" name="Rectangle 16">
            <a:hlinkClick r:id="" action="ppaction://hlinkshowjump?jump=nextslide"/>
          </p:cNvPr>
          <p:cNvSpPr>
            <a:spLocks noChangeArrowheads="1"/>
          </p:cNvSpPr>
          <p:nvPr/>
        </p:nvSpPr>
        <p:spPr bwMode="auto">
          <a:xfrm>
            <a:off x="3276600" y="5181600"/>
            <a:ext cx="2667000" cy="5334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15"/>
          <p:cNvSpPr>
            <a:spLocks noChangeArrowheads="1"/>
          </p:cNvSpPr>
          <p:nvPr/>
        </p:nvSpPr>
        <p:spPr bwMode="auto">
          <a:xfrm>
            <a:off x="2362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5603" name="Rectangle 16"/>
          <p:cNvSpPr>
            <a:spLocks noChangeArrowheads="1"/>
          </p:cNvSpPr>
          <p:nvPr/>
        </p:nvSpPr>
        <p:spPr bwMode="auto">
          <a:xfrm>
            <a:off x="2514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5604" name="Rectangle 17"/>
          <p:cNvSpPr>
            <a:spLocks noChangeArrowheads="1"/>
          </p:cNvSpPr>
          <p:nvPr/>
        </p:nvSpPr>
        <p:spPr bwMode="auto">
          <a:xfrm>
            <a:off x="2667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5605" name="Rectangle 18"/>
          <p:cNvSpPr>
            <a:spLocks noChangeArrowheads="1"/>
          </p:cNvSpPr>
          <p:nvPr/>
        </p:nvSpPr>
        <p:spPr bwMode="auto">
          <a:xfrm>
            <a:off x="2819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5606" name="Rectangle 19"/>
          <p:cNvSpPr>
            <a:spLocks noChangeArrowheads="1"/>
          </p:cNvSpPr>
          <p:nvPr/>
        </p:nvSpPr>
        <p:spPr bwMode="auto">
          <a:xfrm>
            <a:off x="2971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5607" name="Rectangle 20"/>
          <p:cNvSpPr>
            <a:spLocks noChangeArrowheads="1"/>
          </p:cNvSpPr>
          <p:nvPr/>
        </p:nvSpPr>
        <p:spPr bwMode="auto">
          <a:xfrm>
            <a:off x="3124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5608" name="Rectangle 21"/>
          <p:cNvSpPr>
            <a:spLocks noChangeArrowheads="1"/>
          </p:cNvSpPr>
          <p:nvPr/>
        </p:nvSpPr>
        <p:spPr bwMode="auto">
          <a:xfrm>
            <a:off x="3276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5609" name="Rectangle 22"/>
          <p:cNvSpPr>
            <a:spLocks noChangeArrowheads="1"/>
          </p:cNvSpPr>
          <p:nvPr/>
        </p:nvSpPr>
        <p:spPr bwMode="auto">
          <a:xfrm>
            <a:off x="3429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5610" name="Rectangle 23"/>
          <p:cNvSpPr>
            <a:spLocks noChangeArrowheads="1"/>
          </p:cNvSpPr>
          <p:nvPr/>
        </p:nvSpPr>
        <p:spPr bwMode="auto">
          <a:xfrm>
            <a:off x="3581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5611" name="Rectangle 24"/>
          <p:cNvSpPr>
            <a:spLocks noChangeArrowheads="1"/>
          </p:cNvSpPr>
          <p:nvPr/>
        </p:nvSpPr>
        <p:spPr bwMode="auto">
          <a:xfrm>
            <a:off x="3733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5612" name="Rectangle 25"/>
          <p:cNvSpPr>
            <a:spLocks noChangeArrowheads="1"/>
          </p:cNvSpPr>
          <p:nvPr/>
        </p:nvSpPr>
        <p:spPr bwMode="auto">
          <a:xfrm>
            <a:off x="3886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5613" name="Rectangle 26"/>
          <p:cNvSpPr>
            <a:spLocks noChangeArrowheads="1"/>
          </p:cNvSpPr>
          <p:nvPr/>
        </p:nvSpPr>
        <p:spPr bwMode="auto">
          <a:xfrm>
            <a:off x="4038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5614" name="Rectangle 27"/>
          <p:cNvSpPr>
            <a:spLocks noChangeArrowheads="1"/>
          </p:cNvSpPr>
          <p:nvPr/>
        </p:nvSpPr>
        <p:spPr bwMode="auto">
          <a:xfrm>
            <a:off x="4191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5615" name="Rectangle 28"/>
          <p:cNvSpPr>
            <a:spLocks noChangeArrowheads="1"/>
          </p:cNvSpPr>
          <p:nvPr/>
        </p:nvSpPr>
        <p:spPr bwMode="auto">
          <a:xfrm>
            <a:off x="4343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5616" name="Rectangle 29"/>
          <p:cNvSpPr>
            <a:spLocks noChangeArrowheads="1"/>
          </p:cNvSpPr>
          <p:nvPr/>
        </p:nvSpPr>
        <p:spPr bwMode="auto">
          <a:xfrm>
            <a:off x="4495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5617" name="Rectangle 30"/>
          <p:cNvSpPr>
            <a:spLocks noChangeArrowheads="1"/>
          </p:cNvSpPr>
          <p:nvPr/>
        </p:nvSpPr>
        <p:spPr bwMode="auto">
          <a:xfrm>
            <a:off x="4648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5618" name="Rectangle 31"/>
          <p:cNvSpPr>
            <a:spLocks noChangeArrowheads="1"/>
          </p:cNvSpPr>
          <p:nvPr/>
        </p:nvSpPr>
        <p:spPr bwMode="auto">
          <a:xfrm>
            <a:off x="4800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5619" name="Rectangle 32"/>
          <p:cNvSpPr>
            <a:spLocks noChangeArrowheads="1"/>
          </p:cNvSpPr>
          <p:nvPr/>
        </p:nvSpPr>
        <p:spPr bwMode="auto">
          <a:xfrm>
            <a:off x="4953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5620" name="Rectangle 33"/>
          <p:cNvSpPr>
            <a:spLocks noChangeArrowheads="1"/>
          </p:cNvSpPr>
          <p:nvPr/>
        </p:nvSpPr>
        <p:spPr bwMode="auto">
          <a:xfrm>
            <a:off x="5105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5621" name="Rectangle 34"/>
          <p:cNvSpPr>
            <a:spLocks noChangeArrowheads="1"/>
          </p:cNvSpPr>
          <p:nvPr/>
        </p:nvSpPr>
        <p:spPr bwMode="auto">
          <a:xfrm>
            <a:off x="5257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5622" name="Rectangle 35"/>
          <p:cNvSpPr>
            <a:spLocks noChangeArrowheads="1"/>
          </p:cNvSpPr>
          <p:nvPr/>
        </p:nvSpPr>
        <p:spPr bwMode="auto">
          <a:xfrm>
            <a:off x="5410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5623" name="Rectangle 36"/>
          <p:cNvSpPr>
            <a:spLocks noChangeArrowheads="1"/>
          </p:cNvSpPr>
          <p:nvPr/>
        </p:nvSpPr>
        <p:spPr bwMode="auto">
          <a:xfrm>
            <a:off x="5562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5624" name="Rectangle 37"/>
          <p:cNvSpPr>
            <a:spLocks noChangeArrowheads="1"/>
          </p:cNvSpPr>
          <p:nvPr/>
        </p:nvSpPr>
        <p:spPr bwMode="auto">
          <a:xfrm>
            <a:off x="5715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5625" name="Rectangle 38"/>
          <p:cNvSpPr>
            <a:spLocks noChangeArrowheads="1"/>
          </p:cNvSpPr>
          <p:nvPr/>
        </p:nvSpPr>
        <p:spPr bwMode="auto">
          <a:xfrm>
            <a:off x="5867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5626" name="Rectangle 39"/>
          <p:cNvSpPr>
            <a:spLocks noChangeArrowheads="1"/>
          </p:cNvSpPr>
          <p:nvPr/>
        </p:nvSpPr>
        <p:spPr bwMode="auto">
          <a:xfrm>
            <a:off x="6019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5627" name="Rectangle 40"/>
          <p:cNvSpPr>
            <a:spLocks noChangeArrowheads="1"/>
          </p:cNvSpPr>
          <p:nvPr/>
        </p:nvSpPr>
        <p:spPr bwMode="auto">
          <a:xfrm>
            <a:off x="6172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5628" name="Rectangle 41"/>
          <p:cNvSpPr>
            <a:spLocks noChangeArrowheads="1"/>
          </p:cNvSpPr>
          <p:nvPr/>
        </p:nvSpPr>
        <p:spPr bwMode="auto">
          <a:xfrm>
            <a:off x="6324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5629" name="Rectangle 42"/>
          <p:cNvSpPr>
            <a:spLocks noChangeArrowheads="1"/>
          </p:cNvSpPr>
          <p:nvPr/>
        </p:nvSpPr>
        <p:spPr bwMode="auto">
          <a:xfrm>
            <a:off x="6477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5630" name="Rectangle 43"/>
          <p:cNvSpPr>
            <a:spLocks noChangeArrowheads="1"/>
          </p:cNvSpPr>
          <p:nvPr/>
        </p:nvSpPr>
        <p:spPr bwMode="auto">
          <a:xfrm>
            <a:off x="6629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5631" name="Rectangle 44"/>
          <p:cNvSpPr>
            <a:spLocks noChangeArrowheads="1"/>
          </p:cNvSpPr>
          <p:nvPr/>
        </p:nvSpPr>
        <p:spPr bwMode="auto">
          <a:xfrm>
            <a:off x="6781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graphicFrame>
        <p:nvGraphicFramePr>
          <p:cNvPr id="19510" name="Group 54"/>
          <p:cNvGraphicFramePr>
            <a:graphicFrameLocks noGrp="1"/>
          </p:cNvGraphicFramePr>
          <p:nvPr/>
        </p:nvGraphicFramePr>
        <p:xfrm>
          <a:off x="1371600" y="2514600"/>
          <a:ext cx="6477000" cy="2438400"/>
        </p:xfrm>
        <a:graphic>
          <a:graphicData uri="http://schemas.openxmlformats.org/drawingml/2006/table">
            <a:tbl>
              <a:tblPr/>
              <a:tblGrid>
                <a:gridCol w="6477000"/>
              </a:tblGrid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526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656844" name="Text Box 12"/>
          <p:cNvSpPr txBox="1">
            <a:spLocks noChangeArrowheads="1"/>
          </p:cNvSpPr>
          <p:nvPr/>
        </p:nvSpPr>
        <p:spPr bwMode="auto">
          <a:xfrm>
            <a:off x="2460625" y="3810000"/>
            <a:ext cx="4267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_tradnl" sz="4400" dirty="0" err="1" smtClean="0"/>
              <a:t>Ju…eter</a:t>
            </a:r>
            <a:r>
              <a:rPr lang="es-ES_tradnl" sz="4400" dirty="0" err="1" smtClean="0"/>
              <a:t>ía</a:t>
            </a:r>
            <a:endParaRPr lang="es-ES" sz="4400" dirty="0"/>
          </a:p>
        </p:txBody>
      </p:sp>
      <p:sp>
        <p:nvSpPr>
          <p:cNvPr id="25641" name="Text Box 84"/>
          <p:cNvSpPr txBox="1">
            <a:spLocks noChangeArrowheads="1"/>
          </p:cNvSpPr>
          <p:nvPr/>
        </p:nvSpPr>
        <p:spPr bwMode="auto">
          <a:xfrm>
            <a:off x="1295400" y="2133600"/>
            <a:ext cx="762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"/>
              <a:t>1 - 5</a:t>
            </a:r>
          </a:p>
        </p:txBody>
      </p:sp>
      <p:sp>
        <p:nvSpPr>
          <p:cNvPr id="37" name="Text Box 13">
            <a:hlinkClick r:id="rId2" action="ppaction://hlinksldjump">
              <a:snd r:embed="rId3" name="voltage.wav"/>
            </a:hlinkClick>
          </p:cNvPr>
          <p:cNvSpPr txBox="1">
            <a:spLocks noChangeArrowheads="1"/>
          </p:cNvSpPr>
          <p:nvPr/>
        </p:nvSpPr>
        <p:spPr bwMode="auto">
          <a:xfrm>
            <a:off x="1130300" y="5549900"/>
            <a:ext cx="7010400" cy="604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es-ES_tradnl" sz="4000" dirty="0" err="1" smtClean="0"/>
              <a:t>g</a:t>
            </a:r>
            <a:r>
              <a:rPr lang="es-ES_tradnl" sz="4000" dirty="0" smtClean="0"/>
              <a:t>      </a:t>
            </a:r>
            <a:r>
              <a:rPr lang="es-ES_tradnl" sz="4000" dirty="0" err="1" smtClean="0"/>
              <a:t>gu</a:t>
            </a:r>
            <a:r>
              <a:rPr lang="es-ES_tradnl" sz="4000" dirty="0" smtClean="0"/>
              <a:t>      </a:t>
            </a:r>
            <a:r>
              <a:rPr lang="es-ES_tradnl" sz="4000" dirty="0" err="1" smtClean="0"/>
              <a:t>gü</a:t>
            </a:r>
            <a:endParaRPr lang="es-ES" sz="4000" dirty="0"/>
          </a:p>
        </p:txBody>
      </p:sp>
      <p:sp>
        <p:nvSpPr>
          <p:cNvPr id="38" name="Rectangle 14">
            <a:hlinkClick r:id="" action="ppaction://hlinkshowjump?jump=nextslide">
              <a:snd r:embed="rId4" name="arrow.wav"/>
            </a:hlinkClick>
          </p:cNvPr>
          <p:cNvSpPr>
            <a:spLocks noChangeArrowheads="1"/>
          </p:cNvSpPr>
          <p:nvPr/>
        </p:nvSpPr>
        <p:spPr bwMode="auto">
          <a:xfrm>
            <a:off x="4114800" y="5638800"/>
            <a:ext cx="838200" cy="457200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6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6568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5684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15"/>
          <p:cNvSpPr>
            <a:spLocks noChangeArrowheads="1"/>
          </p:cNvSpPr>
          <p:nvPr/>
        </p:nvSpPr>
        <p:spPr bwMode="auto">
          <a:xfrm>
            <a:off x="2362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6627" name="Rectangle 16"/>
          <p:cNvSpPr>
            <a:spLocks noChangeArrowheads="1"/>
          </p:cNvSpPr>
          <p:nvPr/>
        </p:nvSpPr>
        <p:spPr bwMode="auto">
          <a:xfrm>
            <a:off x="2514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6628" name="Rectangle 17"/>
          <p:cNvSpPr>
            <a:spLocks noChangeArrowheads="1"/>
          </p:cNvSpPr>
          <p:nvPr/>
        </p:nvSpPr>
        <p:spPr bwMode="auto">
          <a:xfrm>
            <a:off x="2667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6629" name="Rectangle 18"/>
          <p:cNvSpPr>
            <a:spLocks noChangeArrowheads="1"/>
          </p:cNvSpPr>
          <p:nvPr/>
        </p:nvSpPr>
        <p:spPr bwMode="auto">
          <a:xfrm>
            <a:off x="2819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6630" name="Rectangle 19"/>
          <p:cNvSpPr>
            <a:spLocks noChangeArrowheads="1"/>
          </p:cNvSpPr>
          <p:nvPr/>
        </p:nvSpPr>
        <p:spPr bwMode="auto">
          <a:xfrm>
            <a:off x="2971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6631" name="Rectangle 20"/>
          <p:cNvSpPr>
            <a:spLocks noChangeArrowheads="1"/>
          </p:cNvSpPr>
          <p:nvPr/>
        </p:nvSpPr>
        <p:spPr bwMode="auto">
          <a:xfrm>
            <a:off x="3124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6632" name="Rectangle 21"/>
          <p:cNvSpPr>
            <a:spLocks noChangeArrowheads="1"/>
          </p:cNvSpPr>
          <p:nvPr/>
        </p:nvSpPr>
        <p:spPr bwMode="auto">
          <a:xfrm>
            <a:off x="3276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6633" name="Rectangle 22"/>
          <p:cNvSpPr>
            <a:spLocks noChangeArrowheads="1"/>
          </p:cNvSpPr>
          <p:nvPr/>
        </p:nvSpPr>
        <p:spPr bwMode="auto">
          <a:xfrm>
            <a:off x="3429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6634" name="Rectangle 23"/>
          <p:cNvSpPr>
            <a:spLocks noChangeArrowheads="1"/>
          </p:cNvSpPr>
          <p:nvPr/>
        </p:nvSpPr>
        <p:spPr bwMode="auto">
          <a:xfrm>
            <a:off x="3581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6635" name="Rectangle 24"/>
          <p:cNvSpPr>
            <a:spLocks noChangeArrowheads="1"/>
          </p:cNvSpPr>
          <p:nvPr/>
        </p:nvSpPr>
        <p:spPr bwMode="auto">
          <a:xfrm>
            <a:off x="3733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6636" name="Rectangle 25"/>
          <p:cNvSpPr>
            <a:spLocks noChangeArrowheads="1"/>
          </p:cNvSpPr>
          <p:nvPr/>
        </p:nvSpPr>
        <p:spPr bwMode="auto">
          <a:xfrm>
            <a:off x="3886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6637" name="Rectangle 26"/>
          <p:cNvSpPr>
            <a:spLocks noChangeArrowheads="1"/>
          </p:cNvSpPr>
          <p:nvPr/>
        </p:nvSpPr>
        <p:spPr bwMode="auto">
          <a:xfrm>
            <a:off x="4038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6638" name="Rectangle 27"/>
          <p:cNvSpPr>
            <a:spLocks noChangeArrowheads="1"/>
          </p:cNvSpPr>
          <p:nvPr/>
        </p:nvSpPr>
        <p:spPr bwMode="auto">
          <a:xfrm>
            <a:off x="4191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6639" name="Rectangle 28"/>
          <p:cNvSpPr>
            <a:spLocks noChangeArrowheads="1"/>
          </p:cNvSpPr>
          <p:nvPr/>
        </p:nvSpPr>
        <p:spPr bwMode="auto">
          <a:xfrm>
            <a:off x="4343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6640" name="Rectangle 29"/>
          <p:cNvSpPr>
            <a:spLocks noChangeArrowheads="1"/>
          </p:cNvSpPr>
          <p:nvPr/>
        </p:nvSpPr>
        <p:spPr bwMode="auto">
          <a:xfrm>
            <a:off x="4495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6641" name="Rectangle 30"/>
          <p:cNvSpPr>
            <a:spLocks noChangeArrowheads="1"/>
          </p:cNvSpPr>
          <p:nvPr/>
        </p:nvSpPr>
        <p:spPr bwMode="auto">
          <a:xfrm>
            <a:off x="4648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6642" name="Rectangle 31"/>
          <p:cNvSpPr>
            <a:spLocks noChangeArrowheads="1"/>
          </p:cNvSpPr>
          <p:nvPr/>
        </p:nvSpPr>
        <p:spPr bwMode="auto">
          <a:xfrm>
            <a:off x="4800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6643" name="Rectangle 32"/>
          <p:cNvSpPr>
            <a:spLocks noChangeArrowheads="1"/>
          </p:cNvSpPr>
          <p:nvPr/>
        </p:nvSpPr>
        <p:spPr bwMode="auto">
          <a:xfrm>
            <a:off x="4953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6644" name="Rectangle 33"/>
          <p:cNvSpPr>
            <a:spLocks noChangeArrowheads="1"/>
          </p:cNvSpPr>
          <p:nvPr/>
        </p:nvSpPr>
        <p:spPr bwMode="auto">
          <a:xfrm>
            <a:off x="5105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6645" name="Rectangle 34"/>
          <p:cNvSpPr>
            <a:spLocks noChangeArrowheads="1"/>
          </p:cNvSpPr>
          <p:nvPr/>
        </p:nvSpPr>
        <p:spPr bwMode="auto">
          <a:xfrm>
            <a:off x="5257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6646" name="Rectangle 35"/>
          <p:cNvSpPr>
            <a:spLocks noChangeArrowheads="1"/>
          </p:cNvSpPr>
          <p:nvPr/>
        </p:nvSpPr>
        <p:spPr bwMode="auto">
          <a:xfrm>
            <a:off x="5410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6647" name="Rectangle 36"/>
          <p:cNvSpPr>
            <a:spLocks noChangeArrowheads="1"/>
          </p:cNvSpPr>
          <p:nvPr/>
        </p:nvSpPr>
        <p:spPr bwMode="auto">
          <a:xfrm>
            <a:off x="5562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6648" name="Rectangle 37"/>
          <p:cNvSpPr>
            <a:spLocks noChangeArrowheads="1"/>
          </p:cNvSpPr>
          <p:nvPr/>
        </p:nvSpPr>
        <p:spPr bwMode="auto">
          <a:xfrm>
            <a:off x="5715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6649" name="Rectangle 38"/>
          <p:cNvSpPr>
            <a:spLocks noChangeArrowheads="1"/>
          </p:cNvSpPr>
          <p:nvPr/>
        </p:nvSpPr>
        <p:spPr bwMode="auto">
          <a:xfrm>
            <a:off x="5867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6650" name="Rectangle 39"/>
          <p:cNvSpPr>
            <a:spLocks noChangeArrowheads="1"/>
          </p:cNvSpPr>
          <p:nvPr/>
        </p:nvSpPr>
        <p:spPr bwMode="auto">
          <a:xfrm>
            <a:off x="6019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6651" name="Rectangle 40"/>
          <p:cNvSpPr>
            <a:spLocks noChangeArrowheads="1"/>
          </p:cNvSpPr>
          <p:nvPr/>
        </p:nvSpPr>
        <p:spPr bwMode="auto">
          <a:xfrm>
            <a:off x="6172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6652" name="Rectangle 41"/>
          <p:cNvSpPr>
            <a:spLocks noChangeArrowheads="1"/>
          </p:cNvSpPr>
          <p:nvPr/>
        </p:nvSpPr>
        <p:spPr bwMode="auto">
          <a:xfrm>
            <a:off x="6324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6653" name="Rectangle 42"/>
          <p:cNvSpPr>
            <a:spLocks noChangeArrowheads="1"/>
          </p:cNvSpPr>
          <p:nvPr/>
        </p:nvSpPr>
        <p:spPr bwMode="auto">
          <a:xfrm>
            <a:off x="6477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6654" name="Rectangle 43"/>
          <p:cNvSpPr>
            <a:spLocks noChangeArrowheads="1"/>
          </p:cNvSpPr>
          <p:nvPr/>
        </p:nvSpPr>
        <p:spPr bwMode="auto">
          <a:xfrm>
            <a:off x="6629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6655" name="Rectangle 44"/>
          <p:cNvSpPr>
            <a:spLocks noChangeArrowheads="1"/>
          </p:cNvSpPr>
          <p:nvPr/>
        </p:nvSpPr>
        <p:spPr bwMode="auto">
          <a:xfrm>
            <a:off x="6781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graphicFrame>
        <p:nvGraphicFramePr>
          <p:cNvPr id="214048" name="Group 32"/>
          <p:cNvGraphicFramePr>
            <a:graphicFrameLocks noGrp="1"/>
          </p:cNvGraphicFramePr>
          <p:nvPr/>
        </p:nvGraphicFramePr>
        <p:xfrm>
          <a:off x="1371600" y="2514600"/>
          <a:ext cx="6477000" cy="2438400"/>
        </p:xfrm>
        <a:graphic>
          <a:graphicData uri="http://schemas.openxmlformats.org/drawingml/2006/table">
            <a:tbl>
              <a:tblPr/>
              <a:tblGrid>
                <a:gridCol w="6477000"/>
              </a:tblGrid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526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6664" name="Text Box 12"/>
          <p:cNvSpPr txBox="1">
            <a:spLocks noChangeArrowheads="1"/>
          </p:cNvSpPr>
          <p:nvPr/>
        </p:nvSpPr>
        <p:spPr bwMode="auto">
          <a:xfrm>
            <a:off x="2460625" y="3810000"/>
            <a:ext cx="4267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" sz="4400" dirty="0" smtClean="0"/>
              <a:t>jugueter</a:t>
            </a:r>
            <a:r>
              <a:rPr lang="es-ES" sz="4400" dirty="0" smtClean="0"/>
              <a:t>ía</a:t>
            </a:r>
            <a:endParaRPr lang="es-ES" sz="4400" dirty="0">
              <a:solidFill>
                <a:srgbClr val="1063EA"/>
              </a:solidFill>
            </a:endParaRPr>
          </a:p>
        </p:txBody>
      </p:sp>
      <p:sp>
        <p:nvSpPr>
          <p:cNvPr id="26665" name="Text Box 84"/>
          <p:cNvSpPr txBox="1">
            <a:spLocks noChangeArrowheads="1"/>
          </p:cNvSpPr>
          <p:nvPr/>
        </p:nvSpPr>
        <p:spPr bwMode="auto">
          <a:xfrm>
            <a:off x="1295400" y="2133600"/>
            <a:ext cx="762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"/>
              <a:t>1 - 5</a:t>
            </a:r>
          </a:p>
        </p:txBody>
      </p:sp>
      <p:sp>
        <p:nvSpPr>
          <p:cNvPr id="26666" name="Line 15">
            <a:hlinkClick r:id="" action="ppaction://hlinkshowjump?jump=nextslide"/>
          </p:cNvPr>
          <p:cNvSpPr>
            <a:spLocks noChangeShapeType="1"/>
          </p:cNvSpPr>
          <p:nvPr/>
        </p:nvSpPr>
        <p:spPr bwMode="auto">
          <a:xfrm>
            <a:off x="4464050" y="5448300"/>
            <a:ext cx="381000" cy="0"/>
          </a:xfrm>
          <a:prstGeom prst="line">
            <a:avLst/>
          </a:prstGeom>
          <a:noFill/>
          <a:ln w="139700">
            <a:solidFill>
              <a:srgbClr val="A5002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6667" name="Rectangle 16">
            <a:hlinkClick r:id="" action="ppaction://hlinkshowjump?jump=nextslide"/>
          </p:cNvPr>
          <p:cNvSpPr>
            <a:spLocks noChangeArrowheads="1"/>
          </p:cNvSpPr>
          <p:nvPr/>
        </p:nvSpPr>
        <p:spPr bwMode="auto">
          <a:xfrm>
            <a:off x="3276600" y="5181600"/>
            <a:ext cx="2667000" cy="5334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15"/>
          <p:cNvSpPr>
            <a:spLocks noChangeArrowheads="1"/>
          </p:cNvSpPr>
          <p:nvPr/>
        </p:nvSpPr>
        <p:spPr bwMode="auto">
          <a:xfrm>
            <a:off x="2362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7651" name="Rectangle 16"/>
          <p:cNvSpPr>
            <a:spLocks noChangeArrowheads="1"/>
          </p:cNvSpPr>
          <p:nvPr/>
        </p:nvSpPr>
        <p:spPr bwMode="auto">
          <a:xfrm>
            <a:off x="2514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7652" name="Rectangle 17"/>
          <p:cNvSpPr>
            <a:spLocks noChangeArrowheads="1"/>
          </p:cNvSpPr>
          <p:nvPr/>
        </p:nvSpPr>
        <p:spPr bwMode="auto">
          <a:xfrm>
            <a:off x="2667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7653" name="Rectangle 18"/>
          <p:cNvSpPr>
            <a:spLocks noChangeArrowheads="1"/>
          </p:cNvSpPr>
          <p:nvPr/>
        </p:nvSpPr>
        <p:spPr bwMode="auto">
          <a:xfrm>
            <a:off x="2819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7654" name="Rectangle 19"/>
          <p:cNvSpPr>
            <a:spLocks noChangeArrowheads="1"/>
          </p:cNvSpPr>
          <p:nvPr/>
        </p:nvSpPr>
        <p:spPr bwMode="auto">
          <a:xfrm>
            <a:off x="2971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7655" name="Rectangle 20"/>
          <p:cNvSpPr>
            <a:spLocks noChangeArrowheads="1"/>
          </p:cNvSpPr>
          <p:nvPr/>
        </p:nvSpPr>
        <p:spPr bwMode="auto">
          <a:xfrm>
            <a:off x="3124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7656" name="Rectangle 21"/>
          <p:cNvSpPr>
            <a:spLocks noChangeArrowheads="1"/>
          </p:cNvSpPr>
          <p:nvPr/>
        </p:nvSpPr>
        <p:spPr bwMode="auto">
          <a:xfrm>
            <a:off x="3276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7657" name="Rectangle 22"/>
          <p:cNvSpPr>
            <a:spLocks noChangeArrowheads="1"/>
          </p:cNvSpPr>
          <p:nvPr/>
        </p:nvSpPr>
        <p:spPr bwMode="auto">
          <a:xfrm>
            <a:off x="3429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7658" name="Rectangle 23"/>
          <p:cNvSpPr>
            <a:spLocks noChangeArrowheads="1"/>
          </p:cNvSpPr>
          <p:nvPr/>
        </p:nvSpPr>
        <p:spPr bwMode="auto">
          <a:xfrm>
            <a:off x="3581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7659" name="Rectangle 24"/>
          <p:cNvSpPr>
            <a:spLocks noChangeArrowheads="1"/>
          </p:cNvSpPr>
          <p:nvPr/>
        </p:nvSpPr>
        <p:spPr bwMode="auto">
          <a:xfrm>
            <a:off x="3733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7660" name="Rectangle 25"/>
          <p:cNvSpPr>
            <a:spLocks noChangeArrowheads="1"/>
          </p:cNvSpPr>
          <p:nvPr/>
        </p:nvSpPr>
        <p:spPr bwMode="auto">
          <a:xfrm>
            <a:off x="3886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7661" name="Rectangle 26"/>
          <p:cNvSpPr>
            <a:spLocks noChangeArrowheads="1"/>
          </p:cNvSpPr>
          <p:nvPr/>
        </p:nvSpPr>
        <p:spPr bwMode="auto">
          <a:xfrm>
            <a:off x="4038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7662" name="Rectangle 27"/>
          <p:cNvSpPr>
            <a:spLocks noChangeArrowheads="1"/>
          </p:cNvSpPr>
          <p:nvPr/>
        </p:nvSpPr>
        <p:spPr bwMode="auto">
          <a:xfrm>
            <a:off x="4191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7663" name="Rectangle 28"/>
          <p:cNvSpPr>
            <a:spLocks noChangeArrowheads="1"/>
          </p:cNvSpPr>
          <p:nvPr/>
        </p:nvSpPr>
        <p:spPr bwMode="auto">
          <a:xfrm>
            <a:off x="4343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7664" name="Rectangle 29"/>
          <p:cNvSpPr>
            <a:spLocks noChangeArrowheads="1"/>
          </p:cNvSpPr>
          <p:nvPr/>
        </p:nvSpPr>
        <p:spPr bwMode="auto">
          <a:xfrm>
            <a:off x="4495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7665" name="Rectangle 30"/>
          <p:cNvSpPr>
            <a:spLocks noChangeArrowheads="1"/>
          </p:cNvSpPr>
          <p:nvPr/>
        </p:nvSpPr>
        <p:spPr bwMode="auto">
          <a:xfrm>
            <a:off x="4648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7666" name="Rectangle 31"/>
          <p:cNvSpPr>
            <a:spLocks noChangeArrowheads="1"/>
          </p:cNvSpPr>
          <p:nvPr/>
        </p:nvSpPr>
        <p:spPr bwMode="auto">
          <a:xfrm>
            <a:off x="4800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7667" name="Rectangle 32"/>
          <p:cNvSpPr>
            <a:spLocks noChangeArrowheads="1"/>
          </p:cNvSpPr>
          <p:nvPr/>
        </p:nvSpPr>
        <p:spPr bwMode="auto">
          <a:xfrm>
            <a:off x="4953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7668" name="Rectangle 33"/>
          <p:cNvSpPr>
            <a:spLocks noChangeArrowheads="1"/>
          </p:cNvSpPr>
          <p:nvPr/>
        </p:nvSpPr>
        <p:spPr bwMode="auto">
          <a:xfrm>
            <a:off x="5105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7669" name="Rectangle 34"/>
          <p:cNvSpPr>
            <a:spLocks noChangeArrowheads="1"/>
          </p:cNvSpPr>
          <p:nvPr/>
        </p:nvSpPr>
        <p:spPr bwMode="auto">
          <a:xfrm>
            <a:off x="5257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7670" name="Rectangle 35"/>
          <p:cNvSpPr>
            <a:spLocks noChangeArrowheads="1"/>
          </p:cNvSpPr>
          <p:nvPr/>
        </p:nvSpPr>
        <p:spPr bwMode="auto">
          <a:xfrm>
            <a:off x="5410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7671" name="Rectangle 36"/>
          <p:cNvSpPr>
            <a:spLocks noChangeArrowheads="1"/>
          </p:cNvSpPr>
          <p:nvPr/>
        </p:nvSpPr>
        <p:spPr bwMode="auto">
          <a:xfrm>
            <a:off x="5562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7672" name="Rectangle 37"/>
          <p:cNvSpPr>
            <a:spLocks noChangeArrowheads="1"/>
          </p:cNvSpPr>
          <p:nvPr/>
        </p:nvSpPr>
        <p:spPr bwMode="auto">
          <a:xfrm>
            <a:off x="5715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7673" name="Rectangle 38"/>
          <p:cNvSpPr>
            <a:spLocks noChangeArrowheads="1"/>
          </p:cNvSpPr>
          <p:nvPr/>
        </p:nvSpPr>
        <p:spPr bwMode="auto">
          <a:xfrm>
            <a:off x="5867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7674" name="Rectangle 39"/>
          <p:cNvSpPr>
            <a:spLocks noChangeArrowheads="1"/>
          </p:cNvSpPr>
          <p:nvPr/>
        </p:nvSpPr>
        <p:spPr bwMode="auto">
          <a:xfrm>
            <a:off x="6019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7675" name="Rectangle 40"/>
          <p:cNvSpPr>
            <a:spLocks noChangeArrowheads="1"/>
          </p:cNvSpPr>
          <p:nvPr/>
        </p:nvSpPr>
        <p:spPr bwMode="auto">
          <a:xfrm>
            <a:off x="6172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7676" name="Rectangle 41"/>
          <p:cNvSpPr>
            <a:spLocks noChangeArrowheads="1"/>
          </p:cNvSpPr>
          <p:nvPr/>
        </p:nvSpPr>
        <p:spPr bwMode="auto">
          <a:xfrm>
            <a:off x="6324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7677" name="Rectangle 42"/>
          <p:cNvSpPr>
            <a:spLocks noChangeArrowheads="1"/>
          </p:cNvSpPr>
          <p:nvPr/>
        </p:nvSpPr>
        <p:spPr bwMode="auto">
          <a:xfrm>
            <a:off x="6477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7678" name="Rectangle 43"/>
          <p:cNvSpPr>
            <a:spLocks noChangeArrowheads="1"/>
          </p:cNvSpPr>
          <p:nvPr/>
        </p:nvSpPr>
        <p:spPr bwMode="auto">
          <a:xfrm>
            <a:off x="6629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7679" name="Rectangle 44"/>
          <p:cNvSpPr>
            <a:spLocks noChangeArrowheads="1"/>
          </p:cNvSpPr>
          <p:nvPr/>
        </p:nvSpPr>
        <p:spPr bwMode="auto">
          <a:xfrm>
            <a:off x="6781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graphicFrame>
        <p:nvGraphicFramePr>
          <p:cNvPr id="20534" name="Group 54"/>
          <p:cNvGraphicFramePr>
            <a:graphicFrameLocks noGrp="1"/>
          </p:cNvGraphicFramePr>
          <p:nvPr/>
        </p:nvGraphicFramePr>
        <p:xfrm>
          <a:off x="1371600" y="2514600"/>
          <a:ext cx="6477000" cy="2438400"/>
        </p:xfrm>
        <a:graphic>
          <a:graphicData uri="http://schemas.openxmlformats.org/drawingml/2006/table">
            <a:tbl>
              <a:tblPr/>
              <a:tblGrid>
                <a:gridCol w="6477000"/>
              </a:tblGrid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526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656844" name="Text Box 12"/>
          <p:cNvSpPr txBox="1">
            <a:spLocks noChangeArrowheads="1"/>
          </p:cNvSpPr>
          <p:nvPr/>
        </p:nvSpPr>
        <p:spPr bwMode="auto">
          <a:xfrm>
            <a:off x="2460625" y="3810000"/>
            <a:ext cx="4267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_tradnl" sz="4400" dirty="0" smtClean="0"/>
              <a:t>…</a:t>
            </a:r>
            <a:r>
              <a:rPr lang="es-ES_tradnl" sz="4400" dirty="0" err="1" smtClean="0"/>
              <a:t>araje</a:t>
            </a:r>
            <a:endParaRPr lang="es-ES" sz="4400" dirty="0"/>
          </a:p>
        </p:txBody>
      </p:sp>
      <p:sp>
        <p:nvSpPr>
          <p:cNvPr id="27689" name="Text Box 84"/>
          <p:cNvSpPr txBox="1">
            <a:spLocks noChangeArrowheads="1"/>
          </p:cNvSpPr>
          <p:nvPr/>
        </p:nvSpPr>
        <p:spPr bwMode="auto">
          <a:xfrm>
            <a:off x="1295400" y="2133600"/>
            <a:ext cx="762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"/>
              <a:t>1 - 5</a:t>
            </a:r>
          </a:p>
        </p:txBody>
      </p:sp>
      <p:sp>
        <p:nvSpPr>
          <p:cNvPr id="37" name="Text Box 13">
            <a:hlinkClick r:id="rId2" action="ppaction://hlinksldjump">
              <a:snd r:embed="rId3" name="voltage.wav"/>
            </a:hlinkClick>
          </p:cNvPr>
          <p:cNvSpPr txBox="1">
            <a:spLocks noChangeArrowheads="1"/>
          </p:cNvSpPr>
          <p:nvPr/>
        </p:nvSpPr>
        <p:spPr bwMode="auto">
          <a:xfrm>
            <a:off x="1130300" y="5549900"/>
            <a:ext cx="7010400" cy="604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es-ES_tradnl" sz="4000" dirty="0" err="1" smtClean="0"/>
              <a:t>g</a:t>
            </a:r>
            <a:r>
              <a:rPr lang="es-ES_tradnl" sz="4000" dirty="0" smtClean="0"/>
              <a:t>      </a:t>
            </a:r>
            <a:r>
              <a:rPr lang="es-ES_tradnl" sz="4000" dirty="0" err="1" smtClean="0"/>
              <a:t>gu</a:t>
            </a:r>
            <a:r>
              <a:rPr lang="es-ES_tradnl" sz="4000" dirty="0" smtClean="0"/>
              <a:t>      </a:t>
            </a:r>
            <a:r>
              <a:rPr lang="es-ES_tradnl" sz="4000" dirty="0" err="1" smtClean="0"/>
              <a:t>gü</a:t>
            </a:r>
            <a:endParaRPr lang="es-ES" sz="4000" dirty="0"/>
          </a:p>
        </p:txBody>
      </p:sp>
      <p:sp>
        <p:nvSpPr>
          <p:cNvPr id="38" name="Rectangle 14">
            <a:hlinkClick r:id="" action="ppaction://hlinkshowjump?jump=nextslide">
              <a:snd r:embed="rId4" name="arrow.wav"/>
            </a:hlinkClick>
          </p:cNvPr>
          <p:cNvSpPr>
            <a:spLocks noChangeArrowheads="1"/>
          </p:cNvSpPr>
          <p:nvPr/>
        </p:nvSpPr>
        <p:spPr bwMode="auto">
          <a:xfrm>
            <a:off x="2667000" y="5638800"/>
            <a:ext cx="838200" cy="457200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6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6568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5684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15"/>
          <p:cNvSpPr>
            <a:spLocks noChangeArrowheads="1"/>
          </p:cNvSpPr>
          <p:nvPr/>
        </p:nvSpPr>
        <p:spPr bwMode="auto">
          <a:xfrm>
            <a:off x="2362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8675" name="Rectangle 16"/>
          <p:cNvSpPr>
            <a:spLocks noChangeArrowheads="1"/>
          </p:cNvSpPr>
          <p:nvPr/>
        </p:nvSpPr>
        <p:spPr bwMode="auto">
          <a:xfrm>
            <a:off x="2514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8676" name="Rectangle 17"/>
          <p:cNvSpPr>
            <a:spLocks noChangeArrowheads="1"/>
          </p:cNvSpPr>
          <p:nvPr/>
        </p:nvSpPr>
        <p:spPr bwMode="auto">
          <a:xfrm>
            <a:off x="2667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8677" name="Rectangle 18"/>
          <p:cNvSpPr>
            <a:spLocks noChangeArrowheads="1"/>
          </p:cNvSpPr>
          <p:nvPr/>
        </p:nvSpPr>
        <p:spPr bwMode="auto">
          <a:xfrm>
            <a:off x="2819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8678" name="Rectangle 19"/>
          <p:cNvSpPr>
            <a:spLocks noChangeArrowheads="1"/>
          </p:cNvSpPr>
          <p:nvPr/>
        </p:nvSpPr>
        <p:spPr bwMode="auto">
          <a:xfrm>
            <a:off x="2971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8679" name="Rectangle 20"/>
          <p:cNvSpPr>
            <a:spLocks noChangeArrowheads="1"/>
          </p:cNvSpPr>
          <p:nvPr/>
        </p:nvSpPr>
        <p:spPr bwMode="auto">
          <a:xfrm>
            <a:off x="3124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8680" name="Rectangle 21"/>
          <p:cNvSpPr>
            <a:spLocks noChangeArrowheads="1"/>
          </p:cNvSpPr>
          <p:nvPr/>
        </p:nvSpPr>
        <p:spPr bwMode="auto">
          <a:xfrm>
            <a:off x="3276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8681" name="Rectangle 22"/>
          <p:cNvSpPr>
            <a:spLocks noChangeArrowheads="1"/>
          </p:cNvSpPr>
          <p:nvPr/>
        </p:nvSpPr>
        <p:spPr bwMode="auto">
          <a:xfrm>
            <a:off x="3429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8682" name="Rectangle 23"/>
          <p:cNvSpPr>
            <a:spLocks noChangeArrowheads="1"/>
          </p:cNvSpPr>
          <p:nvPr/>
        </p:nvSpPr>
        <p:spPr bwMode="auto">
          <a:xfrm>
            <a:off x="3581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8683" name="Rectangle 24"/>
          <p:cNvSpPr>
            <a:spLocks noChangeArrowheads="1"/>
          </p:cNvSpPr>
          <p:nvPr/>
        </p:nvSpPr>
        <p:spPr bwMode="auto">
          <a:xfrm>
            <a:off x="3733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8684" name="Rectangle 25"/>
          <p:cNvSpPr>
            <a:spLocks noChangeArrowheads="1"/>
          </p:cNvSpPr>
          <p:nvPr/>
        </p:nvSpPr>
        <p:spPr bwMode="auto">
          <a:xfrm>
            <a:off x="3886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8685" name="Rectangle 26"/>
          <p:cNvSpPr>
            <a:spLocks noChangeArrowheads="1"/>
          </p:cNvSpPr>
          <p:nvPr/>
        </p:nvSpPr>
        <p:spPr bwMode="auto">
          <a:xfrm>
            <a:off x="4038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8686" name="Rectangle 27"/>
          <p:cNvSpPr>
            <a:spLocks noChangeArrowheads="1"/>
          </p:cNvSpPr>
          <p:nvPr/>
        </p:nvSpPr>
        <p:spPr bwMode="auto">
          <a:xfrm>
            <a:off x="4191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8687" name="Rectangle 28"/>
          <p:cNvSpPr>
            <a:spLocks noChangeArrowheads="1"/>
          </p:cNvSpPr>
          <p:nvPr/>
        </p:nvSpPr>
        <p:spPr bwMode="auto">
          <a:xfrm>
            <a:off x="4343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8688" name="Rectangle 29"/>
          <p:cNvSpPr>
            <a:spLocks noChangeArrowheads="1"/>
          </p:cNvSpPr>
          <p:nvPr/>
        </p:nvSpPr>
        <p:spPr bwMode="auto">
          <a:xfrm>
            <a:off x="4495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8689" name="Rectangle 30"/>
          <p:cNvSpPr>
            <a:spLocks noChangeArrowheads="1"/>
          </p:cNvSpPr>
          <p:nvPr/>
        </p:nvSpPr>
        <p:spPr bwMode="auto">
          <a:xfrm>
            <a:off x="4648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8690" name="Rectangle 31"/>
          <p:cNvSpPr>
            <a:spLocks noChangeArrowheads="1"/>
          </p:cNvSpPr>
          <p:nvPr/>
        </p:nvSpPr>
        <p:spPr bwMode="auto">
          <a:xfrm>
            <a:off x="4800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8691" name="Rectangle 32"/>
          <p:cNvSpPr>
            <a:spLocks noChangeArrowheads="1"/>
          </p:cNvSpPr>
          <p:nvPr/>
        </p:nvSpPr>
        <p:spPr bwMode="auto">
          <a:xfrm>
            <a:off x="4953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8692" name="Rectangle 33"/>
          <p:cNvSpPr>
            <a:spLocks noChangeArrowheads="1"/>
          </p:cNvSpPr>
          <p:nvPr/>
        </p:nvSpPr>
        <p:spPr bwMode="auto">
          <a:xfrm>
            <a:off x="5105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8693" name="Rectangle 34"/>
          <p:cNvSpPr>
            <a:spLocks noChangeArrowheads="1"/>
          </p:cNvSpPr>
          <p:nvPr/>
        </p:nvSpPr>
        <p:spPr bwMode="auto">
          <a:xfrm>
            <a:off x="5257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8694" name="Rectangle 35"/>
          <p:cNvSpPr>
            <a:spLocks noChangeArrowheads="1"/>
          </p:cNvSpPr>
          <p:nvPr/>
        </p:nvSpPr>
        <p:spPr bwMode="auto">
          <a:xfrm>
            <a:off x="5410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8695" name="Rectangle 36"/>
          <p:cNvSpPr>
            <a:spLocks noChangeArrowheads="1"/>
          </p:cNvSpPr>
          <p:nvPr/>
        </p:nvSpPr>
        <p:spPr bwMode="auto">
          <a:xfrm>
            <a:off x="5562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8696" name="Rectangle 37"/>
          <p:cNvSpPr>
            <a:spLocks noChangeArrowheads="1"/>
          </p:cNvSpPr>
          <p:nvPr/>
        </p:nvSpPr>
        <p:spPr bwMode="auto">
          <a:xfrm>
            <a:off x="5715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8697" name="Rectangle 38"/>
          <p:cNvSpPr>
            <a:spLocks noChangeArrowheads="1"/>
          </p:cNvSpPr>
          <p:nvPr/>
        </p:nvSpPr>
        <p:spPr bwMode="auto">
          <a:xfrm>
            <a:off x="5867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8698" name="Rectangle 39"/>
          <p:cNvSpPr>
            <a:spLocks noChangeArrowheads="1"/>
          </p:cNvSpPr>
          <p:nvPr/>
        </p:nvSpPr>
        <p:spPr bwMode="auto">
          <a:xfrm>
            <a:off x="6019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8699" name="Rectangle 40"/>
          <p:cNvSpPr>
            <a:spLocks noChangeArrowheads="1"/>
          </p:cNvSpPr>
          <p:nvPr/>
        </p:nvSpPr>
        <p:spPr bwMode="auto">
          <a:xfrm>
            <a:off x="6172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8700" name="Rectangle 41"/>
          <p:cNvSpPr>
            <a:spLocks noChangeArrowheads="1"/>
          </p:cNvSpPr>
          <p:nvPr/>
        </p:nvSpPr>
        <p:spPr bwMode="auto">
          <a:xfrm>
            <a:off x="6324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8701" name="Rectangle 42"/>
          <p:cNvSpPr>
            <a:spLocks noChangeArrowheads="1"/>
          </p:cNvSpPr>
          <p:nvPr/>
        </p:nvSpPr>
        <p:spPr bwMode="auto">
          <a:xfrm>
            <a:off x="6477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8702" name="Rectangle 43"/>
          <p:cNvSpPr>
            <a:spLocks noChangeArrowheads="1"/>
          </p:cNvSpPr>
          <p:nvPr/>
        </p:nvSpPr>
        <p:spPr bwMode="auto">
          <a:xfrm>
            <a:off x="6629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8703" name="Rectangle 44"/>
          <p:cNvSpPr>
            <a:spLocks noChangeArrowheads="1"/>
          </p:cNvSpPr>
          <p:nvPr/>
        </p:nvSpPr>
        <p:spPr bwMode="auto">
          <a:xfrm>
            <a:off x="6781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graphicFrame>
        <p:nvGraphicFramePr>
          <p:cNvPr id="215072" name="Group 32"/>
          <p:cNvGraphicFramePr>
            <a:graphicFrameLocks noGrp="1"/>
          </p:cNvGraphicFramePr>
          <p:nvPr/>
        </p:nvGraphicFramePr>
        <p:xfrm>
          <a:off x="1371600" y="2514600"/>
          <a:ext cx="6477000" cy="2438400"/>
        </p:xfrm>
        <a:graphic>
          <a:graphicData uri="http://schemas.openxmlformats.org/drawingml/2006/table">
            <a:tbl>
              <a:tblPr/>
              <a:tblGrid>
                <a:gridCol w="6477000"/>
              </a:tblGrid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526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8712" name="Text Box 12"/>
          <p:cNvSpPr txBox="1">
            <a:spLocks noChangeArrowheads="1"/>
          </p:cNvSpPr>
          <p:nvPr/>
        </p:nvSpPr>
        <p:spPr bwMode="auto">
          <a:xfrm>
            <a:off x="2460625" y="3810000"/>
            <a:ext cx="4267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" sz="4400" dirty="0" smtClean="0">
                <a:solidFill>
                  <a:srgbClr val="1063EA"/>
                </a:solidFill>
              </a:rPr>
              <a:t>garaje</a:t>
            </a:r>
            <a:endParaRPr lang="es-ES" sz="4400" dirty="0"/>
          </a:p>
        </p:txBody>
      </p:sp>
      <p:sp>
        <p:nvSpPr>
          <p:cNvPr id="28713" name="Text Box 84"/>
          <p:cNvSpPr txBox="1">
            <a:spLocks noChangeArrowheads="1"/>
          </p:cNvSpPr>
          <p:nvPr/>
        </p:nvSpPr>
        <p:spPr bwMode="auto">
          <a:xfrm>
            <a:off x="1295400" y="2133600"/>
            <a:ext cx="762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"/>
              <a:t>1 - 5</a:t>
            </a:r>
          </a:p>
        </p:txBody>
      </p:sp>
      <p:sp>
        <p:nvSpPr>
          <p:cNvPr id="28714" name="Line 15">
            <a:hlinkClick r:id="" action="ppaction://hlinkshowjump?jump=nextslide"/>
          </p:cNvPr>
          <p:cNvSpPr>
            <a:spLocks noChangeShapeType="1"/>
          </p:cNvSpPr>
          <p:nvPr/>
        </p:nvSpPr>
        <p:spPr bwMode="auto">
          <a:xfrm>
            <a:off x="4464050" y="5448300"/>
            <a:ext cx="381000" cy="0"/>
          </a:xfrm>
          <a:prstGeom prst="line">
            <a:avLst/>
          </a:prstGeom>
          <a:noFill/>
          <a:ln w="139700">
            <a:solidFill>
              <a:srgbClr val="A5002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8715" name="Rectangle 16">
            <a:hlinkClick r:id="" action="ppaction://hlinkshowjump?jump=nextslide"/>
          </p:cNvPr>
          <p:cNvSpPr>
            <a:spLocks noChangeArrowheads="1"/>
          </p:cNvSpPr>
          <p:nvPr/>
        </p:nvSpPr>
        <p:spPr bwMode="auto">
          <a:xfrm>
            <a:off x="3276600" y="5181600"/>
            <a:ext cx="2667000" cy="5334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15"/>
          <p:cNvSpPr>
            <a:spLocks noChangeArrowheads="1"/>
          </p:cNvSpPr>
          <p:nvPr/>
        </p:nvSpPr>
        <p:spPr bwMode="auto">
          <a:xfrm>
            <a:off x="2362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9699" name="Rectangle 16"/>
          <p:cNvSpPr>
            <a:spLocks noChangeArrowheads="1"/>
          </p:cNvSpPr>
          <p:nvPr/>
        </p:nvSpPr>
        <p:spPr bwMode="auto">
          <a:xfrm>
            <a:off x="2514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9700" name="Rectangle 17"/>
          <p:cNvSpPr>
            <a:spLocks noChangeArrowheads="1"/>
          </p:cNvSpPr>
          <p:nvPr/>
        </p:nvSpPr>
        <p:spPr bwMode="auto">
          <a:xfrm>
            <a:off x="2667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9701" name="Rectangle 18"/>
          <p:cNvSpPr>
            <a:spLocks noChangeArrowheads="1"/>
          </p:cNvSpPr>
          <p:nvPr/>
        </p:nvSpPr>
        <p:spPr bwMode="auto">
          <a:xfrm>
            <a:off x="2819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9702" name="Rectangle 19"/>
          <p:cNvSpPr>
            <a:spLocks noChangeArrowheads="1"/>
          </p:cNvSpPr>
          <p:nvPr/>
        </p:nvSpPr>
        <p:spPr bwMode="auto">
          <a:xfrm>
            <a:off x="2971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9703" name="Rectangle 20"/>
          <p:cNvSpPr>
            <a:spLocks noChangeArrowheads="1"/>
          </p:cNvSpPr>
          <p:nvPr/>
        </p:nvSpPr>
        <p:spPr bwMode="auto">
          <a:xfrm>
            <a:off x="3124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9704" name="Rectangle 21"/>
          <p:cNvSpPr>
            <a:spLocks noChangeArrowheads="1"/>
          </p:cNvSpPr>
          <p:nvPr/>
        </p:nvSpPr>
        <p:spPr bwMode="auto">
          <a:xfrm>
            <a:off x="3276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9705" name="Rectangle 22"/>
          <p:cNvSpPr>
            <a:spLocks noChangeArrowheads="1"/>
          </p:cNvSpPr>
          <p:nvPr/>
        </p:nvSpPr>
        <p:spPr bwMode="auto">
          <a:xfrm>
            <a:off x="3429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9706" name="Rectangle 23"/>
          <p:cNvSpPr>
            <a:spLocks noChangeArrowheads="1"/>
          </p:cNvSpPr>
          <p:nvPr/>
        </p:nvSpPr>
        <p:spPr bwMode="auto">
          <a:xfrm>
            <a:off x="3581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9707" name="Rectangle 24"/>
          <p:cNvSpPr>
            <a:spLocks noChangeArrowheads="1"/>
          </p:cNvSpPr>
          <p:nvPr/>
        </p:nvSpPr>
        <p:spPr bwMode="auto">
          <a:xfrm>
            <a:off x="3733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9708" name="Rectangle 25"/>
          <p:cNvSpPr>
            <a:spLocks noChangeArrowheads="1"/>
          </p:cNvSpPr>
          <p:nvPr/>
        </p:nvSpPr>
        <p:spPr bwMode="auto">
          <a:xfrm>
            <a:off x="3886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9709" name="Rectangle 26"/>
          <p:cNvSpPr>
            <a:spLocks noChangeArrowheads="1"/>
          </p:cNvSpPr>
          <p:nvPr/>
        </p:nvSpPr>
        <p:spPr bwMode="auto">
          <a:xfrm>
            <a:off x="4038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9710" name="Rectangle 27"/>
          <p:cNvSpPr>
            <a:spLocks noChangeArrowheads="1"/>
          </p:cNvSpPr>
          <p:nvPr/>
        </p:nvSpPr>
        <p:spPr bwMode="auto">
          <a:xfrm>
            <a:off x="4191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9711" name="Rectangle 28"/>
          <p:cNvSpPr>
            <a:spLocks noChangeArrowheads="1"/>
          </p:cNvSpPr>
          <p:nvPr/>
        </p:nvSpPr>
        <p:spPr bwMode="auto">
          <a:xfrm>
            <a:off x="4343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9712" name="Rectangle 29"/>
          <p:cNvSpPr>
            <a:spLocks noChangeArrowheads="1"/>
          </p:cNvSpPr>
          <p:nvPr/>
        </p:nvSpPr>
        <p:spPr bwMode="auto">
          <a:xfrm>
            <a:off x="4495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9713" name="Rectangle 30"/>
          <p:cNvSpPr>
            <a:spLocks noChangeArrowheads="1"/>
          </p:cNvSpPr>
          <p:nvPr/>
        </p:nvSpPr>
        <p:spPr bwMode="auto">
          <a:xfrm>
            <a:off x="4648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9714" name="Rectangle 31"/>
          <p:cNvSpPr>
            <a:spLocks noChangeArrowheads="1"/>
          </p:cNvSpPr>
          <p:nvPr/>
        </p:nvSpPr>
        <p:spPr bwMode="auto">
          <a:xfrm>
            <a:off x="4800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9715" name="Rectangle 32"/>
          <p:cNvSpPr>
            <a:spLocks noChangeArrowheads="1"/>
          </p:cNvSpPr>
          <p:nvPr/>
        </p:nvSpPr>
        <p:spPr bwMode="auto">
          <a:xfrm>
            <a:off x="4953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9716" name="Rectangle 33"/>
          <p:cNvSpPr>
            <a:spLocks noChangeArrowheads="1"/>
          </p:cNvSpPr>
          <p:nvPr/>
        </p:nvSpPr>
        <p:spPr bwMode="auto">
          <a:xfrm>
            <a:off x="5105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9717" name="Rectangle 34"/>
          <p:cNvSpPr>
            <a:spLocks noChangeArrowheads="1"/>
          </p:cNvSpPr>
          <p:nvPr/>
        </p:nvSpPr>
        <p:spPr bwMode="auto">
          <a:xfrm>
            <a:off x="5257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9718" name="Rectangle 35"/>
          <p:cNvSpPr>
            <a:spLocks noChangeArrowheads="1"/>
          </p:cNvSpPr>
          <p:nvPr/>
        </p:nvSpPr>
        <p:spPr bwMode="auto">
          <a:xfrm>
            <a:off x="5410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9719" name="Rectangle 36"/>
          <p:cNvSpPr>
            <a:spLocks noChangeArrowheads="1"/>
          </p:cNvSpPr>
          <p:nvPr/>
        </p:nvSpPr>
        <p:spPr bwMode="auto">
          <a:xfrm>
            <a:off x="5562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9720" name="Rectangle 37"/>
          <p:cNvSpPr>
            <a:spLocks noChangeArrowheads="1"/>
          </p:cNvSpPr>
          <p:nvPr/>
        </p:nvSpPr>
        <p:spPr bwMode="auto">
          <a:xfrm>
            <a:off x="5715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9721" name="Rectangle 38"/>
          <p:cNvSpPr>
            <a:spLocks noChangeArrowheads="1"/>
          </p:cNvSpPr>
          <p:nvPr/>
        </p:nvSpPr>
        <p:spPr bwMode="auto">
          <a:xfrm>
            <a:off x="5867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9722" name="Rectangle 39"/>
          <p:cNvSpPr>
            <a:spLocks noChangeArrowheads="1"/>
          </p:cNvSpPr>
          <p:nvPr/>
        </p:nvSpPr>
        <p:spPr bwMode="auto">
          <a:xfrm>
            <a:off x="6019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9723" name="Rectangle 40"/>
          <p:cNvSpPr>
            <a:spLocks noChangeArrowheads="1"/>
          </p:cNvSpPr>
          <p:nvPr/>
        </p:nvSpPr>
        <p:spPr bwMode="auto">
          <a:xfrm>
            <a:off x="6172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9724" name="Rectangle 41"/>
          <p:cNvSpPr>
            <a:spLocks noChangeArrowheads="1"/>
          </p:cNvSpPr>
          <p:nvPr/>
        </p:nvSpPr>
        <p:spPr bwMode="auto">
          <a:xfrm>
            <a:off x="6324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9725" name="Rectangle 42"/>
          <p:cNvSpPr>
            <a:spLocks noChangeArrowheads="1"/>
          </p:cNvSpPr>
          <p:nvPr/>
        </p:nvSpPr>
        <p:spPr bwMode="auto">
          <a:xfrm>
            <a:off x="6477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9726" name="Rectangle 43"/>
          <p:cNvSpPr>
            <a:spLocks noChangeArrowheads="1"/>
          </p:cNvSpPr>
          <p:nvPr/>
        </p:nvSpPr>
        <p:spPr bwMode="auto">
          <a:xfrm>
            <a:off x="6629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9727" name="Rectangle 44"/>
          <p:cNvSpPr>
            <a:spLocks noChangeArrowheads="1"/>
          </p:cNvSpPr>
          <p:nvPr/>
        </p:nvSpPr>
        <p:spPr bwMode="auto">
          <a:xfrm>
            <a:off x="6781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graphicFrame>
        <p:nvGraphicFramePr>
          <p:cNvPr id="21550" name="Group 46"/>
          <p:cNvGraphicFramePr>
            <a:graphicFrameLocks noGrp="1"/>
          </p:cNvGraphicFramePr>
          <p:nvPr/>
        </p:nvGraphicFramePr>
        <p:xfrm>
          <a:off x="1371600" y="2514600"/>
          <a:ext cx="6477000" cy="2438400"/>
        </p:xfrm>
        <a:graphic>
          <a:graphicData uri="http://schemas.openxmlformats.org/drawingml/2006/table">
            <a:tbl>
              <a:tblPr/>
              <a:tblGrid>
                <a:gridCol w="6477000"/>
              </a:tblGrid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526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656844" name="Text Box 12"/>
          <p:cNvSpPr txBox="1">
            <a:spLocks noChangeArrowheads="1"/>
          </p:cNvSpPr>
          <p:nvPr/>
        </p:nvSpPr>
        <p:spPr bwMode="auto">
          <a:xfrm>
            <a:off x="2460625" y="3810000"/>
            <a:ext cx="4267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_tradnl" sz="4400" dirty="0" smtClean="0">
                <a:solidFill>
                  <a:srgbClr val="1063EA"/>
                </a:solidFill>
              </a:rPr>
              <a:t>…</a:t>
            </a:r>
            <a:r>
              <a:rPr lang="es-ES" sz="4400" dirty="0" smtClean="0"/>
              <a:t>arrafa</a:t>
            </a:r>
            <a:endParaRPr lang="es-ES" sz="4400" dirty="0"/>
          </a:p>
        </p:txBody>
      </p:sp>
      <p:sp>
        <p:nvSpPr>
          <p:cNvPr id="29737" name="Text Box 84"/>
          <p:cNvSpPr txBox="1">
            <a:spLocks noChangeArrowheads="1"/>
          </p:cNvSpPr>
          <p:nvPr/>
        </p:nvSpPr>
        <p:spPr bwMode="auto">
          <a:xfrm>
            <a:off x="1295400" y="2133600"/>
            <a:ext cx="762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"/>
              <a:t>1 - 5</a:t>
            </a:r>
          </a:p>
        </p:txBody>
      </p:sp>
      <p:sp>
        <p:nvSpPr>
          <p:cNvPr id="37" name="Text Box 13">
            <a:hlinkClick r:id="rId2" action="ppaction://hlinksldjump">
              <a:snd r:embed="rId3" name="voltage.wav"/>
            </a:hlinkClick>
          </p:cNvPr>
          <p:cNvSpPr txBox="1">
            <a:spLocks noChangeArrowheads="1"/>
          </p:cNvSpPr>
          <p:nvPr/>
        </p:nvSpPr>
        <p:spPr bwMode="auto">
          <a:xfrm>
            <a:off x="1130300" y="5549900"/>
            <a:ext cx="7010400" cy="604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es-ES_tradnl" sz="4000" dirty="0" err="1" smtClean="0"/>
              <a:t>g</a:t>
            </a:r>
            <a:r>
              <a:rPr lang="es-ES_tradnl" sz="4000" dirty="0" smtClean="0"/>
              <a:t>      </a:t>
            </a:r>
            <a:r>
              <a:rPr lang="es-ES_tradnl" sz="4000" dirty="0" err="1" smtClean="0"/>
              <a:t>gu</a:t>
            </a:r>
            <a:r>
              <a:rPr lang="es-ES_tradnl" sz="4000" dirty="0" smtClean="0"/>
              <a:t>      </a:t>
            </a:r>
            <a:r>
              <a:rPr lang="es-ES_tradnl" sz="4000" dirty="0" err="1" smtClean="0"/>
              <a:t>gü</a:t>
            </a:r>
            <a:endParaRPr lang="es-ES" sz="4000" dirty="0"/>
          </a:p>
        </p:txBody>
      </p:sp>
      <p:sp>
        <p:nvSpPr>
          <p:cNvPr id="38" name="Rectangle 14">
            <a:hlinkClick r:id="" action="ppaction://hlinkshowjump?jump=nextslide">
              <a:snd r:embed="rId4" name="arrow.wav"/>
            </a:hlinkClick>
          </p:cNvPr>
          <p:cNvSpPr>
            <a:spLocks noChangeArrowheads="1"/>
          </p:cNvSpPr>
          <p:nvPr/>
        </p:nvSpPr>
        <p:spPr bwMode="auto">
          <a:xfrm>
            <a:off x="2667000" y="5715000"/>
            <a:ext cx="838200" cy="457200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6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6568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56844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15"/>
          <p:cNvSpPr>
            <a:spLocks noChangeArrowheads="1"/>
          </p:cNvSpPr>
          <p:nvPr/>
        </p:nvSpPr>
        <p:spPr bwMode="auto">
          <a:xfrm>
            <a:off x="2362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0723" name="Rectangle 16"/>
          <p:cNvSpPr>
            <a:spLocks noChangeArrowheads="1"/>
          </p:cNvSpPr>
          <p:nvPr/>
        </p:nvSpPr>
        <p:spPr bwMode="auto">
          <a:xfrm>
            <a:off x="2514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0724" name="Rectangle 17"/>
          <p:cNvSpPr>
            <a:spLocks noChangeArrowheads="1"/>
          </p:cNvSpPr>
          <p:nvPr/>
        </p:nvSpPr>
        <p:spPr bwMode="auto">
          <a:xfrm>
            <a:off x="2667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0725" name="Rectangle 18"/>
          <p:cNvSpPr>
            <a:spLocks noChangeArrowheads="1"/>
          </p:cNvSpPr>
          <p:nvPr/>
        </p:nvSpPr>
        <p:spPr bwMode="auto">
          <a:xfrm>
            <a:off x="2819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0726" name="Rectangle 19"/>
          <p:cNvSpPr>
            <a:spLocks noChangeArrowheads="1"/>
          </p:cNvSpPr>
          <p:nvPr/>
        </p:nvSpPr>
        <p:spPr bwMode="auto">
          <a:xfrm>
            <a:off x="2971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0727" name="Rectangle 20"/>
          <p:cNvSpPr>
            <a:spLocks noChangeArrowheads="1"/>
          </p:cNvSpPr>
          <p:nvPr/>
        </p:nvSpPr>
        <p:spPr bwMode="auto">
          <a:xfrm>
            <a:off x="3124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0728" name="Rectangle 21"/>
          <p:cNvSpPr>
            <a:spLocks noChangeArrowheads="1"/>
          </p:cNvSpPr>
          <p:nvPr/>
        </p:nvSpPr>
        <p:spPr bwMode="auto">
          <a:xfrm>
            <a:off x="3276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0729" name="Rectangle 22"/>
          <p:cNvSpPr>
            <a:spLocks noChangeArrowheads="1"/>
          </p:cNvSpPr>
          <p:nvPr/>
        </p:nvSpPr>
        <p:spPr bwMode="auto">
          <a:xfrm>
            <a:off x="3429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0730" name="Rectangle 23"/>
          <p:cNvSpPr>
            <a:spLocks noChangeArrowheads="1"/>
          </p:cNvSpPr>
          <p:nvPr/>
        </p:nvSpPr>
        <p:spPr bwMode="auto">
          <a:xfrm>
            <a:off x="3581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0731" name="Rectangle 24"/>
          <p:cNvSpPr>
            <a:spLocks noChangeArrowheads="1"/>
          </p:cNvSpPr>
          <p:nvPr/>
        </p:nvSpPr>
        <p:spPr bwMode="auto">
          <a:xfrm>
            <a:off x="3733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0732" name="Rectangle 25"/>
          <p:cNvSpPr>
            <a:spLocks noChangeArrowheads="1"/>
          </p:cNvSpPr>
          <p:nvPr/>
        </p:nvSpPr>
        <p:spPr bwMode="auto">
          <a:xfrm>
            <a:off x="3886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0733" name="Rectangle 26"/>
          <p:cNvSpPr>
            <a:spLocks noChangeArrowheads="1"/>
          </p:cNvSpPr>
          <p:nvPr/>
        </p:nvSpPr>
        <p:spPr bwMode="auto">
          <a:xfrm>
            <a:off x="4038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0734" name="Rectangle 27"/>
          <p:cNvSpPr>
            <a:spLocks noChangeArrowheads="1"/>
          </p:cNvSpPr>
          <p:nvPr/>
        </p:nvSpPr>
        <p:spPr bwMode="auto">
          <a:xfrm>
            <a:off x="4191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0735" name="Rectangle 28"/>
          <p:cNvSpPr>
            <a:spLocks noChangeArrowheads="1"/>
          </p:cNvSpPr>
          <p:nvPr/>
        </p:nvSpPr>
        <p:spPr bwMode="auto">
          <a:xfrm>
            <a:off x="4343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0736" name="Rectangle 29"/>
          <p:cNvSpPr>
            <a:spLocks noChangeArrowheads="1"/>
          </p:cNvSpPr>
          <p:nvPr/>
        </p:nvSpPr>
        <p:spPr bwMode="auto">
          <a:xfrm>
            <a:off x="4495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0737" name="Rectangle 30"/>
          <p:cNvSpPr>
            <a:spLocks noChangeArrowheads="1"/>
          </p:cNvSpPr>
          <p:nvPr/>
        </p:nvSpPr>
        <p:spPr bwMode="auto">
          <a:xfrm>
            <a:off x="4648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0738" name="Rectangle 31"/>
          <p:cNvSpPr>
            <a:spLocks noChangeArrowheads="1"/>
          </p:cNvSpPr>
          <p:nvPr/>
        </p:nvSpPr>
        <p:spPr bwMode="auto">
          <a:xfrm>
            <a:off x="4800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0739" name="Rectangle 32"/>
          <p:cNvSpPr>
            <a:spLocks noChangeArrowheads="1"/>
          </p:cNvSpPr>
          <p:nvPr/>
        </p:nvSpPr>
        <p:spPr bwMode="auto">
          <a:xfrm>
            <a:off x="4953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0740" name="Rectangle 33"/>
          <p:cNvSpPr>
            <a:spLocks noChangeArrowheads="1"/>
          </p:cNvSpPr>
          <p:nvPr/>
        </p:nvSpPr>
        <p:spPr bwMode="auto">
          <a:xfrm>
            <a:off x="5105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0741" name="Rectangle 34"/>
          <p:cNvSpPr>
            <a:spLocks noChangeArrowheads="1"/>
          </p:cNvSpPr>
          <p:nvPr/>
        </p:nvSpPr>
        <p:spPr bwMode="auto">
          <a:xfrm>
            <a:off x="5257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0742" name="Rectangle 35"/>
          <p:cNvSpPr>
            <a:spLocks noChangeArrowheads="1"/>
          </p:cNvSpPr>
          <p:nvPr/>
        </p:nvSpPr>
        <p:spPr bwMode="auto">
          <a:xfrm>
            <a:off x="5410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0743" name="Rectangle 36"/>
          <p:cNvSpPr>
            <a:spLocks noChangeArrowheads="1"/>
          </p:cNvSpPr>
          <p:nvPr/>
        </p:nvSpPr>
        <p:spPr bwMode="auto">
          <a:xfrm>
            <a:off x="5562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0744" name="Rectangle 37"/>
          <p:cNvSpPr>
            <a:spLocks noChangeArrowheads="1"/>
          </p:cNvSpPr>
          <p:nvPr/>
        </p:nvSpPr>
        <p:spPr bwMode="auto">
          <a:xfrm>
            <a:off x="5715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0745" name="Rectangle 38"/>
          <p:cNvSpPr>
            <a:spLocks noChangeArrowheads="1"/>
          </p:cNvSpPr>
          <p:nvPr/>
        </p:nvSpPr>
        <p:spPr bwMode="auto">
          <a:xfrm>
            <a:off x="5867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0746" name="Rectangle 39"/>
          <p:cNvSpPr>
            <a:spLocks noChangeArrowheads="1"/>
          </p:cNvSpPr>
          <p:nvPr/>
        </p:nvSpPr>
        <p:spPr bwMode="auto">
          <a:xfrm>
            <a:off x="6019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0747" name="Rectangle 40"/>
          <p:cNvSpPr>
            <a:spLocks noChangeArrowheads="1"/>
          </p:cNvSpPr>
          <p:nvPr/>
        </p:nvSpPr>
        <p:spPr bwMode="auto">
          <a:xfrm>
            <a:off x="6172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0748" name="Rectangle 41"/>
          <p:cNvSpPr>
            <a:spLocks noChangeArrowheads="1"/>
          </p:cNvSpPr>
          <p:nvPr/>
        </p:nvSpPr>
        <p:spPr bwMode="auto">
          <a:xfrm>
            <a:off x="6324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0749" name="Rectangle 42"/>
          <p:cNvSpPr>
            <a:spLocks noChangeArrowheads="1"/>
          </p:cNvSpPr>
          <p:nvPr/>
        </p:nvSpPr>
        <p:spPr bwMode="auto">
          <a:xfrm>
            <a:off x="6477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0750" name="Rectangle 43"/>
          <p:cNvSpPr>
            <a:spLocks noChangeArrowheads="1"/>
          </p:cNvSpPr>
          <p:nvPr/>
        </p:nvSpPr>
        <p:spPr bwMode="auto">
          <a:xfrm>
            <a:off x="6629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0751" name="Rectangle 44"/>
          <p:cNvSpPr>
            <a:spLocks noChangeArrowheads="1"/>
          </p:cNvSpPr>
          <p:nvPr/>
        </p:nvSpPr>
        <p:spPr bwMode="auto">
          <a:xfrm>
            <a:off x="6781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graphicFrame>
        <p:nvGraphicFramePr>
          <p:cNvPr id="216096" name="Group 32"/>
          <p:cNvGraphicFramePr>
            <a:graphicFrameLocks noGrp="1"/>
          </p:cNvGraphicFramePr>
          <p:nvPr/>
        </p:nvGraphicFramePr>
        <p:xfrm>
          <a:off x="1371600" y="2514600"/>
          <a:ext cx="6477000" cy="2438400"/>
        </p:xfrm>
        <a:graphic>
          <a:graphicData uri="http://schemas.openxmlformats.org/drawingml/2006/table">
            <a:tbl>
              <a:tblPr/>
              <a:tblGrid>
                <a:gridCol w="6477000"/>
              </a:tblGrid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526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0760" name="Text Box 12"/>
          <p:cNvSpPr txBox="1">
            <a:spLocks noChangeArrowheads="1"/>
          </p:cNvSpPr>
          <p:nvPr/>
        </p:nvSpPr>
        <p:spPr bwMode="auto">
          <a:xfrm>
            <a:off x="2460625" y="3810000"/>
            <a:ext cx="4267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_tradnl" sz="4400" dirty="0" smtClean="0">
                <a:solidFill>
                  <a:srgbClr val="1063EA"/>
                </a:solidFill>
              </a:rPr>
              <a:t>garrafa</a:t>
            </a:r>
            <a:endParaRPr lang="es-ES" sz="4400" dirty="0"/>
          </a:p>
        </p:txBody>
      </p:sp>
      <p:sp>
        <p:nvSpPr>
          <p:cNvPr id="30761" name="Text Box 84"/>
          <p:cNvSpPr txBox="1">
            <a:spLocks noChangeArrowheads="1"/>
          </p:cNvSpPr>
          <p:nvPr/>
        </p:nvSpPr>
        <p:spPr bwMode="auto">
          <a:xfrm>
            <a:off x="1295400" y="2133600"/>
            <a:ext cx="762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"/>
              <a:t>1 - 5</a:t>
            </a:r>
          </a:p>
        </p:txBody>
      </p:sp>
      <p:sp>
        <p:nvSpPr>
          <p:cNvPr id="30762" name="Line 15">
            <a:hlinkClick r:id="" action="ppaction://hlinkshowjump?jump=nextslide"/>
          </p:cNvPr>
          <p:cNvSpPr>
            <a:spLocks noChangeShapeType="1"/>
          </p:cNvSpPr>
          <p:nvPr/>
        </p:nvSpPr>
        <p:spPr bwMode="auto">
          <a:xfrm>
            <a:off x="4464050" y="5448300"/>
            <a:ext cx="381000" cy="0"/>
          </a:xfrm>
          <a:prstGeom prst="line">
            <a:avLst/>
          </a:prstGeom>
          <a:noFill/>
          <a:ln w="139700">
            <a:solidFill>
              <a:srgbClr val="A5002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0763" name="Rectangle 16">
            <a:hlinkClick r:id="" action="ppaction://hlinkshowjump?jump=nextslide"/>
          </p:cNvPr>
          <p:cNvSpPr>
            <a:spLocks noChangeArrowheads="1"/>
          </p:cNvSpPr>
          <p:nvPr/>
        </p:nvSpPr>
        <p:spPr bwMode="auto">
          <a:xfrm>
            <a:off x="3276600" y="5181600"/>
            <a:ext cx="2667000" cy="5334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15"/>
          <p:cNvSpPr>
            <a:spLocks noChangeArrowheads="1"/>
          </p:cNvSpPr>
          <p:nvPr/>
        </p:nvSpPr>
        <p:spPr bwMode="auto">
          <a:xfrm>
            <a:off x="2362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1747" name="Rectangle 16"/>
          <p:cNvSpPr>
            <a:spLocks noChangeArrowheads="1"/>
          </p:cNvSpPr>
          <p:nvPr/>
        </p:nvSpPr>
        <p:spPr bwMode="auto">
          <a:xfrm>
            <a:off x="2514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1748" name="Rectangle 17"/>
          <p:cNvSpPr>
            <a:spLocks noChangeArrowheads="1"/>
          </p:cNvSpPr>
          <p:nvPr/>
        </p:nvSpPr>
        <p:spPr bwMode="auto">
          <a:xfrm>
            <a:off x="2667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1749" name="Rectangle 18"/>
          <p:cNvSpPr>
            <a:spLocks noChangeArrowheads="1"/>
          </p:cNvSpPr>
          <p:nvPr/>
        </p:nvSpPr>
        <p:spPr bwMode="auto">
          <a:xfrm>
            <a:off x="2819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1750" name="Rectangle 19"/>
          <p:cNvSpPr>
            <a:spLocks noChangeArrowheads="1"/>
          </p:cNvSpPr>
          <p:nvPr/>
        </p:nvSpPr>
        <p:spPr bwMode="auto">
          <a:xfrm>
            <a:off x="2971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1751" name="Rectangle 20"/>
          <p:cNvSpPr>
            <a:spLocks noChangeArrowheads="1"/>
          </p:cNvSpPr>
          <p:nvPr/>
        </p:nvSpPr>
        <p:spPr bwMode="auto">
          <a:xfrm>
            <a:off x="3124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1752" name="Rectangle 21"/>
          <p:cNvSpPr>
            <a:spLocks noChangeArrowheads="1"/>
          </p:cNvSpPr>
          <p:nvPr/>
        </p:nvSpPr>
        <p:spPr bwMode="auto">
          <a:xfrm>
            <a:off x="3276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1753" name="Rectangle 22"/>
          <p:cNvSpPr>
            <a:spLocks noChangeArrowheads="1"/>
          </p:cNvSpPr>
          <p:nvPr/>
        </p:nvSpPr>
        <p:spPr bwMode="auto">
          <a:xfrm>
            <a:off x="3429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1754" name="Rectangle 23"/>
          <p:cNvSpPr>
            <a:spLocks noChangeArrowheads="1"/>
          </p:cNvSpPr>
          <p:nvPr/>
        </p:nvSpPr>
        <p:spPr bwMode="auto">
          <a:xfrm>
            <a:off x="3581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1755" name="Rectangle 24"/>
          <p:cNvSpPr>
            <a:spLocks noChangeArrowheads="1"/>
          </p:cNvSpPr>
          <p:nvPr/>
        </p:nvSpPr>
        <p:spPr bwMode="auto">
          <a:xfrm>
            <a:off x="3733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1756" name="Rectangle 25"/>
          <p:cNvSpPr>
            <a:spLocks noChangeArrowheads="1"/>
          </p:cNvSpPr>
          <p:nvPr/>
        </p:nvSpPr>
        <p:spPr bwMode="auto">
          <a:xfrm>
            <a:off x="3886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1757" name="Rectangle 26"/>
          <p:cNvSpPr>
            <a:spLocks noChangeArrowheads="1"/>
          </p:cNvSpPr>
          <p:nvPr/>
        </p:nvSpPr>
        <p:spPr bwMode="auto">
          <a:xfrm>
            <a:off x="4038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1758" name="Rectangle 27"/>
          <p:cNvSpPr>
            <a:spLocks noChangeArrowheads="1"/>
          </p:cNvSpPr>
          <p:nvPr/>
        </p:nvSpPr>
        <p:spPr bwMode="auto">
          <a:xfrm>
            <a:off x="4191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1759" name="Rectangle 28"/>
          <p:cNvSpPr>
            <a:spLocks noChangeArrowheads="1"/>
          </p:cNvSpPr>
          <p:nvPr/>
        </p:nvSpPr>
        <p:spPr bwMode="auto">
          <a:xfrm>
            <a:off x="4343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1760" name="Rectangle 29"/>
          <p:cNvSpPr>
            <a:spLocks noChangeArrowheads="1"/>
          </p:cNvSpPr>
          <p:nvPr/>
        </p:nvSpPr>
        <p:spPr bwMode="auto">
          <a:xfrm>
            <a:off x="4495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1761" name="Rectangle 30"/>
          <p:cNvSpPr>
            <a:spLocks noChangeArrowheads="1"/>
          </p:cNvSpPr>
          <p:nvPr/>
        </p:nvSpPr>
        <p:spPr bwMode="auto">
          <a:xfrm>
            <a:off x="4648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1762" name="Rectangle 31"/>
          <p:cNvSpPr>
            <a:spLocks noChangeArrowheads="1"/>
          </p:cNvSpPr>
          <p:nvPr/>
        </p:nvSpPr>
        <p:spPr bwMode="auto">
          <a:xfrm>
            <a:off x="4800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1763" name="Rectangle 32"/>
          <p:cNvSpPr>
            <a:spLocks noChangeArrowheads="1"/>
          </p:cNvSpPr>
          <p:nvPr/>
        </p:nvSpPr>
        <p:spPr bwMode="auto">
          <a:xfrm>
            <a:off x="4953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1764" name="Rectangle 33"/>
          <p:cNvSpPr>
            <a:spLocks noChangeArrowheads="1"/>
          </p:cNvSpPr>
          <p:nvPr/>
        </p:nvSpPr>
        <p:spPr bwMode="auto">
          <a:xfrm>
            <a:off x="5105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1765" name="Rectangle 34"/>
          <p:cNvSpPr>
            <a:spLocks noChangeArrowheads="1"/>
          </p:cNvSpPr>
          <p:nvPr/>
        </p:nvSpPr>
        <p:spPr bwMode="auto">
          <a:xfrm>
            <a:off x="5257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1766" name="Rectangle 35"/>
          <p:cNvSpPr>
            <a:spLocks noChangeArrowheads="1"/>
          </p:cNvSpPr>
          <p:nvPr/>
        </p:nvSpPr>
        <p:spPr bwMode="auto">
          <a:xfrm>
            <a:off x="5410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1767" name="Rectangle 36"/>
          <p:cNvSpPr>
            <a:spLocks noChangeArrowheads="1"/>
          </p:cNvSpPr>
          <p:nvPr/>
        </p:nvSpPr>
        <p:spPr bwMode="auto">
          <a:xfrm>
            <a:off x="5562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1768" name="Rectangle 37"/>
          <p:cNvSpPr>
            <a:spLocks noChangeArrowheads="1"/>
          </p:cNvSpPr>
          <p:nvPr/>
        </p:nvSpPr>
        <p:spPr bwMode="auto">
          <a:xfrm>
            <a:off x="5715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1769" name="Rectangle 38"/>
          <p:cNvSpPr>
            <a:spLocks noChangeArrowheads="1"/>
          </p:cNvSpPr>
          <p:nvPr/>
        </p:nvSpPr>
        <p:spPr bwMode="auto">
          <a:xfrm>
            <a:off x="5867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1770" name="Rectangle 39"/>
          <p:cNvSpPr>
            <a:spLocks noChangeArrowheads="1"/>
          </p:cNvSpPr>
          <p:nvPr/>
        </p:nvSpPr>
        <p:spPr bwMode="auto">
          <a:xfrm>
            <a:off x="6019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1771" name="Rectangle 40"/>
          <p:cNvSpPr>
            <a:spLocks noChangeArrowheads="1"/>
          </p:cNvSpPr>
          <p:nvPr/>
        </p:nvSpPr>
        <p:spPr bwMode="auto">
          <a:xfrm>
            <a:off x="6172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1772" name="Rectangle 41"/>
          <p:cNvSpPr>
            <a:spLocks noChangeArrowheads="1"/>
          </p:cNvSpPr>
          <p:nvPr/>
        </p:nvSpPr>
        <p:spPr bwMode="auto">
          <a:xfrm>
            <a:off x="6324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1773" name="Rectangle 42"/>
          <p:cNvSpPr>
            <a:spLocks noChangeArrowheads="1"/>
          </p:cNvSpPr>
          <p:nvPr/>
        </p:nvSpPr>
        <p:spPr bwMode="auto">
          <a:xfrm>
            <a:off x="6477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1774" name="Rectangle 43"/>
          <p:cNvSpPr>
            <a:spLocks noChangeArrowheads="1"/>
          </p:cNvSpPr>
          <p:nvPr/>
        </p:nvSpPr>
        <p:spPr bwMode="auto">
          <a:xfrm>
            <a:off x="6629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1775" name="Rectangle 44"/>
          <p:cNvSpPr>
            <a:spLocks noChangeArrowheads="1"/>
          </p:cNvSpPr>
          <p:nvPr/>
        </p:nvSpPr>
        <p:spPr bwMode="auto">
          <a:xfrm>
            <a:off x="6781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graphicFrame>
        <p:nvGraphicFramePr>
          <p:cNvPr id="22575" name="Group 47"/>
          <p:cNvGraphicFramePr>
            <a:graphicFrameLocks noGrp="1"/>
          </p:cNvGraphicFramePr>
          <p:nvPr/>
        </p:nvGraphicFramePr>
        <p:xfrm>
          <a:off x="1371600" y="2514600"/>
          <a:ext cx="6477000" cy="2438400"/>
        </p:xfrm>
        <a:graphic>
          <a:graphicData uri="http://schemas.openxmlformats.org/drawingml/2006/table">
            <a:tbl>
              <a:tblPr/>
              <a:tblGrid>
                <a:gridCol w="6477000"/>
              </a:tblGrid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526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656844" name="Text Box 12"/>
          <p:cNvSpPr txBox="1">
            <a:spLocks noChangeArrowheads="1"/>
          </p:cNvSpPr>
          <p:nvPr/>
        </p:nvSpPr>
        <p:spPr bwMode="auto">
          <a:xfrm>
            <a:off x="2460625" y="3810000"/>
            <a:ext cx="4267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_tradnl" sz="4400" dirty="0" smtClean="0">
                <a:solidFill>
                  <a:srgbClr val="1063EA"/>
                </a:solidFill>
              </a:rPr>
              <a:t>...</a:t>
            </a:r>
            <a:r>
              <a:rPr lang="es-ES_tradnl" sz="4400" dirty="0" err="1" smtClean="0">
                <a:solidFill>
                  <a:srgbClr val="1063EA"/>
                </a:solidFill>
              </a:rPr>
              <a:t>ol</a:t>
            </a:r>
            <a:endParaRPr lang="es-ES" sz="4400" dirty="0"/>
          </a:p>
        </p:txBody>
      </p:sp>
      <p:sp>
        <p:nvSpPr>
          <p:cNvPr id="31785" name="Text Box 84"/>
          <p:cNvSpPr txBox="1">
            <a:spLocks noChangeArrowheads="1"/>
          </p:cNvSpPr>
          <p:nvPr/>
        </p:nvSpPr>
        <p:spPr bwMode="auto">
          <a:xfrm>
            <a:off x="1295400" y="2133600"/>
            <a:ext cx="762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"/>
              <a:t>1 - 5</a:t>
            </a:r>
          </a:p>
        </p:txBody>
      </p:sp>
      <p:sp>
        <p:nvSpPr>
          <p:cNvPr id="37" name="Text Box 13">
            <a:hlinkClick r:id="rId2" action="ppaction://hlinksldjump">
              <a:snd r:embed="rId3" name="voltage.wav"/>
            </a:hlinkClick>
          </p:cNvPr>
          <p:cNvSpPr txBox="1">
            <a:spLocks noChangeArrowheads="1"/>
          </p:cNvSpPr>
          <p:nvPr/>
        </p:nvSpPr>
        <p:spPr bwMode="auto">
          <a:xfrm>
            <a:off x="1130300" y="5549900"/>
            <a:ext cx="7010400" cy="604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es-ES_tradnl" sz="4000" dirty="0" err="1" smtClean="0"/>
              <a:t>g</a:t>
            </a:r>
            <a:r>
              <a:rPr lang="es-ES_tradnl" sz="4000" dirty="0" smtClean="0"/>
              <a:t>      </a:t>
            </a:r>
            <a:r>
              <a:rPr lang="es-ES_tradnl" sz="4000" dirty="0" err="1" smtClean="0"/>
              <a:t>gu</a:t>
            </a:r>
            <a:r>
              <a:rPr lang="es-ES_tradnl" sz="4000" dirty="0" smtClean="0"/>
              <a:t>      </a:t>
            </a:r>
            <a:r>
              <a:rPr lang="es-ES_tradnl" sz="4000" dirty="0" err="1" smtClean="0"/>
              <a:t>gü</a:t>
            </a:r>
            <a:endParaRPr lang="es-ES" sz="4000" dirty="0"/>
          </a:p>
        </p:txBody>
      </p:sp>
      <p:sp>
        <p:nvSpPr>
          <p:cNvPr id="38" name="Rectangle 14">
            <a:hlinkClick r:id="" action="ppaction://hlinkshowjump?jump=nextslide">
              <a:snd r:embed="rId4" name="arrow.wav"/>
            </a:hlinkClick>
          </p:cNvPr>
          <p:cNvSpPr>
            <a:spLocks noChangeArrowheads="1"/>
          </p:cNvSpPr>
          <p:nvPr/>
        </p:nvSpPr>
        <p:spPr bwMode="auto">
          <a:xfrm>
            <a:off x="2819400" y="5638800"/>
            <a:ext cx="838200" cy="457200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6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6568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5684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3"/>
          <p:cNvSpPr>
            <a:spLocks noChangeArrowheads="1"/>
          </p:cNvSpPr>
          <p:nvPr/>
        </p:nvSpPr>
        <p:spPr bwMode="auto">
          <a:xfrm>
            <a:off x="533400" y="1600200"/>
            <a:ext cx="7924800" cy="3962400"/>
          </a:xfrm>
          <a:prstGeom prst="rect">
            <a:avLst/>
          </a:prstGeom>
          <a:solidFill>
            <a:srgbClr val="EAEAEA"/>
          </a:solidFill>
          <a:ln w="25400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lnSpc>
                <a:spcPct val="115000"/>
              </a:lnSpc>
            </a:pPr>
            <a:endParaRPr lang="es-ES" sz="2400">
              <a:solidFill>
                <a:srgbClr val="CC3300"/>
              </a:solidFill>
              <a:latin typeface="Century Gothic" charset="0"/>
            </a:endParaRPr>
          </a:p>
          <a:p>
            <a:pPr algn="ctr">
              <a:lnSpc>
                <a:spcPct val="115000"/>
              </a:lnSpc>
            </a:pPr>
            <a:endParaRPr lang="es-ES" sz="2400">
              <a:solidFill>
                <a:srgbClr val="CC3300"/>
              </a:solidFill>
              <a:latin typeface="Century Gothic" charset="0"/>
            </a:endParaRPr>
          </a:p>
          <a:p>
            <a:pPr algn="ctr">
              <a:lnSpc>
                <a:spcPct val="115000"/>
              </a:lnSpc>
            </a:pPr>
            <a:endParaRPr lang="es-ES" sz="2400">
              <a:solidFill>
                <a:srgbClr val="CC3300"/>
              </a:solidFill>
              <a:latin typeface="Century Gothic" charset="0"/>
            </a:endParaRPr>
          </a:p>
          <a:p>
            <a:pPr algn="ctr">
              <a:lnSpc>
                <a:spcPct val="115000"/>
              </a:lnSpc>
            </a:pPr>
            <a:endParaRPr lang="es-ES" sz="2400">
              <a:solidFill>
                <a:srgbClr val="CC3300"/>
              </a:solidFill>
              <a:latin typeface="Century Gothic" charset="0"/>
            </a:endParaRPr>
          </a:p>
        </p:txBody>
      </p:sp>
      <p:sp>
        <p:nvSpPr>
          <p:cNvPr id="14339" name="Rectangle 13">
            <a:hlinkClick r:id="" action="ppaction://hlinkshowjump?jump=nextslide"/>
          </p:cNvPr>
          <p:cNvSpPr>
            <a:spLocks noChangeArrowheads="1"/>
          </p:cNvSpPr>
          <p:nvPr/>
        </p:nvSpPr>
        <p:spPr bwMode="auto">
          <a:xfrm>
            <a:off x="762000" y="1981200"/>
            <a:ext cx="1371600" cy="2133600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s-ES" dirty="0">
                <a:solidFill>
                  <a:srgbClr val="1063EA"/>
                </a:solidFill>
              </a:rPr>
              <a:t>1</a:t>
            </a:r>
            <a:endParaRPr lang="es-ES" dirty="0" smtClean="0">
              <a:solidFill>
                <a:srgbClr val="1063EA"/>
              </a:solidFill>
            </a:endParaRPr>
          </a:p>
          <a:p>
            <a:pPr algn="ctr"/>
            <a:r>
              <a:rPr lang="es-ES_tradnl" dirty="0" smtClean="0">
                <a:solidFill>
                  <a:srgbClr val="1063EA"/>
                </a:solidFill>
              </a:rPr>
              <a:t>Vergüenza</a:t>
            </a:r>
          </a:p>
          <a:p>
            <a:pPr algn="ctr"/>
            <a:r>
              <a:rPr lang="es-ES_tradnl" dirty="0" smtClean="0">
                <a:solidFill>
                  <a:srgbClr val="1063EA"/>
                </a:solidFill>
              </a:rPr>
              <a:t>Musgo</a:t>
            </a:r>
          </a:p>
          <a:p>
            <a:pPr algn="ctr"/>
            <a:r>
              <a:rPr lang="es-ES_tradnl" dirty="0" smtClean="0">
                <a:solidFill>
                  <a:srgbClr val="1063EA"/>
                </a:solidFill>
              </a:rPr>
              <a:t>Besugo</a:t>
            </a:r>
          </a:p>
          <a:p>
            <a:pPr algn="ctr"/>
            <a:r>
              <a:rPr lang="es-ES_tradnl" dirty="0" smtClean="0">
                <a:solidFill>
                  <a:srgbClr val="1063EA"/>
                </a:solidFill>
              </a:rPr>
              <a:t>Guante</a:t>
            </a:r>
          </a:p>
          <a:p>
            <a:pPr algn="ctr"/>
            <a:r>
              <a:rPr lang="es-ES_tradnl" dirty="0" smtClean="0">
                <a:solidFill>
                  <a:srgbClr val="1063EA"/>
                </a:solidFill>
              </a:rPr>
              <a:t>Manguito</a:t>
            </a:r>
          </a:p>
          <a:p>
            <a:pPr algn="ctr"/>
            <a:r>
              <a:rPr lang="es-ES_tradnl" dirty="0" smtClean="0">
                <a:solidFill>
                  <a:srgbClr val="1063EA"/>
                </a:solidFill>
              </a:rPr>
              <a:t>juguetería</a:t>
            </a:r>
            <a:endParaRPr lang="es-ES" dirty="0">
              <a:solidFill>
                <a:srgbClr val="1063EA"/>
              </a:solidFill>
            </a:endParaRPr>
          </a:p>
        </p:txBody>
      </p:sp>
      <p:sp>
        <p:nvSpPr>
          <p:cNvPr id="14340" name="Rectangle 14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2286000" y="1981200"/>
            <a:ext cx="1371600" cy="2133600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s-ES" dirty="0">
                <a:solidFill>
                  <a:srgbClr val="1063EA"/>
                </a:solidFill>
              </a:rPr>
              <a:t>2</a:t>
            </a:r>
            <a:endParaRPr lang="es-ES" dirty="0" smtClean="0">
              <a:solidFill>
                <a:srgbClr val="1063EA"/>
              </a:solidFill>
            </a:endParaRPr>
          </a:p>
          <a:p>
            <a:pPr algn="ctr"/>
            <a:r>
              <a:rPr lang="es-ES_tradnl" dirty="0" smtClean="0">
                <a:solidFill>
                  <a:srgbClr val="1063EA"/>
                </a:solidFill>
              </a:rPr>
              <a:t>Garaje</a:t>
            </a:r>
          </a:p>
          <a:p>
            <a:pPr algn="ctr"/>
            <a:r>
              <a:rPr lang="es-ES_tradnl" dirty="0" smtClean="0">
                <a:solidFill>
                  <a:srgbClr val="1063EA"/>
                </a:solidFill>
              </a:rPr>
              <a:t>Garrafa</a:t>
            </a:r>
          </a:p>
          <a:p>
            <a:pPr algn="ctr"/>
            <a:r>
              <a:rPr lang="es-ES_tradnl" dirty="0" smtClean="0">
                <a:solidFill>
                  <a:srgbClr val="1063EA"/>
                </a:solidFill>
              </a:rPr>
              <a:t>Gol</a:t>
            </a:r>
          </a:p>
          <a:p>
            <a:pPr algn="ctr"/>
            <a:r>
              <a:rPr lang="es-ES_tradnl" dirty="0" smtClean="0">
                <a:solidFill>
                  <a:srgbClr val="1063EA"/>
                </a:solidFill>
              </a:rPr>
              <a:t>Guía</a:t>
            </a:r>
          </a:p>
          <a:p>
            <a:pPr algn="ctr"/>
            <a:r>
              <a:rPr lang="es-ES_tradnl" dirty="0" smtClean="0">
                <a:solidFill>
                  <a:srgbClr val="1063EA"/>
                </a:solidFill>
              </a:rPr>
              <a:t>Agua</a:t>
            </a:r>
          </a:p>
          <a:p>
            <a:pPr algn="ctr"/>
            <a:r>
              <a:rPr lang="es-ES_tradnl" dirty="0" smtClean="0">
                <a:solidFill>
                  <a:srgbClr val="1063EA"/>
                </a:solidFill>
              </a:rPr>
              <a:t>Bodega </a:t>
            </a:r>
            <a:endParaRPr lang="es-ES" dirty="0">
              <a:solidFill>
                <a:srgbClr val="1063EA"/>
              </a:solidFill>
            </a:endParaRPr>
          </a:p>
        </p:txBody>
      </p:sp>
      <p:sp>
        <p:nvSpPr>
          <p:cNvPr id="14341" name="Rectangle 15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3810000" y="1981200"/>
            <a:ext cx="1371600" cy="2133600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s-ES" dirty="0">
              <a:solidFill>
                <a:srgbClr val="1063EA"/>
              </a:solidFill>
            </a:endParaRPr>
          </a:p>
          <a:p>
            <a:pPr algn="ctr"/>
            <a:r>
              <a:rPr lang="es-ES" dirty="0">
                <a:solidFill>
                  <a:srgbClr val="1063EA"/>
                </a:solidFill>
              </a:rPr>
              <a:t>3</a:t>
            </a:r>
            <a:endParaRPr lang="es-ES" dirty="0" smtClean="0">
              <a:solidFill>
                <a:srgbClr val="1063EA"/>
              </a:solidFill>
            </a:endParaRPr>
          </a:p>
          <a:p>
            <a:pPr algn="ctr"/>
            <a:r>
              <a:rPr lang="es-ES_tradnl" dirty="0" smtClean="0">
                <a:solidFill>
                  <a:srgbClr val="1063EA"/>
                </a:solidFill>
              </a:rPr>
              <a:t>Pingüino</a:t>
            </a:r>
          </a:p>
          <a:p>
            <a:pPr algn="ctr"/>
            <a:r>
              <a:rPr lang="es-ES_tradnl" dirty="0" smtClean="0">
                <a:solidFill>
                  <a:srgbClr val="1063EA"/>
                </a:solidFill>
              </a:rPr>
              <a:t>Agotar</a:t>
            </a:r>
          </a:p>
          <a:p>
            <a:pPr algn="ctr"/>
            <a:r>
              <a:rPr lang="es-ES_tradnl" dirty="0" smtClean="0">
                <a:solidFill>
                  <a:srgbClr val="1063EA"/>
                </a:solidFill>
              </a:rPr>
              <a:t>Guisante</a:t>
            </a:r>
          </a:p>
          <a:p>
            <a:pPr algn="ctr"/>
            <a:r>
              <a:rPr lang="es-ES_tradnl" dirty="0" smtClean="0">
                <a:solidFill>
                  <a:srgbClr val="1063EA"/>
                </a:solidFill>
              </a:rPr>
              <a:t>Cigüeña</a:t>
            </a:r>
          </a:p>
          <a:p>
            <a:pPr algn="ctr"/>
            <a:r>
              <a:rPr lang="es-ES_tradnl" dirty="0" smtClean="0">
                <a:solidFill>
                  <a:srgbClr val="1063EA"/>
                </a:solidFill>
              </a:rPr>
              <a:t>Garra</a:t>
            </a:r>
          </a:p>
          <a:p>
            <a:pPr algn="ctr"/>
            <a:r>
              <a:rPr lang="es-ES_tradnl" dirty="0" smtClean="0">
                <a:solidFill>
                  <a:srgbClr val="1063EA"/>
                </a:solidFill>
              </a:rPr>
              <a:t>Hoguera</a:t>
            </a:r>
            <a:endParaRPr lang="es-ES" dirty="0" smtClean="0">
              <a:solidFill>
                <a:srgbClr val="1063EA"/>
              </a:solidFill>
            </a:endParaRPr>
          </a:p>
          <a:p>
            <a:pPr algn="ctr"/>
            <a:endParaRPr lang="es-ES" dirty="0">
              <a:solidFill>
                <a:srgbClr val="1063EA"/>
              </a:solidFill>
            </a:endParaRPr>
          </a:p>
        </p:txBody>
      </p:sp>
      <p:sp>
        <p:nvSpPr>
          <p:cNvPr id="14342" name="Rectangle 16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5334000" y="1981200"/>
            <a:ext cx="1371600" cy="2133600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s-ES" dirty="0">
              <a:solidFill>
                <a:srgbClr val="1063EA"/>
              </a:solidFill>
            </a:endParaRPr>
          </a:p>
          <a:p>
            <a:pPr algn="ctr"/>
            <a:r>
              <a:rPr lang="es-ES" dirty="0">
                <a:solidFill>
                  <a:srgbClr val="1063EA"/>
                </a:solidFill>
              </a:rPr>
              <a:t>4</a:t>
            </a:r>
            <a:endParaRPr lang="es-ES" dirty="0" smtClean="0">
              <a:solidFill>
                <a:srgbClr val="1063EA"/>
              </a:solidFill>
            </a:endParaRPr>
          </a:p>
          <a:p>
            <a:pPr algn="ctr"/>
            <a:r>
              <a:rPr lang="es-ES_tradnl" dirty="0" smtClean="0">
                <a:solidFill>
                  <a:srgbClr val="1063EA"/>
                </a:solidFill>
              </a:rPr>
              <a:t>Galleta</a:t>
            </a:r>
          </a:p>
          <a:p>
            <a:pPr algn="ctr"/>
            <a:r>
              <a:rPr lang="es-ES_tradnl" dirty="0" smtClean="0">
                <a:solidFill>
                  <a:srgbClr val="1063EA"/>
                </a:solidFill>
              </a:rPr>
              <a:t>Guerrero</a:t>
            </a:r>
          </a:p>
          <a:p>
            <a:pPr algn="ctr"/>
            <a:r>
              <a:rPr lang="es-ES_tradnl" dirty="0" smtClean="0">
                <a:solidFill>
                  <a:srgbClr val="1063EA"/>
                </a:solidFill>
              </a:rPr>
              <a:t>Elegante</a:t>
            </a:r>
          </a:p>
          <a:p>
            <a:pPr algn="ctr"/>
            <a:r>
              <a:rPr lang="es-ES_tradnl" dirty="0" smtClean="0">
                <a:solidFill>
                  <a:srgbClr val="1063EA"/>
                </a:solidFill>
              </a:rPr>
              <a:t>Guitarra</a:t>
            </a:r>
          </a:p>
          <a:p>
            <a:pPr algn="ctr"/>
            <a:r>
              <a:rPr lang="es-ES_tradnl" dirty="0" smtClean="0">
                <a:solidFill>
                  <a:srgbClr val="1063EA"/>
                </a:solidFill>
              </a:rPr>
              <a:t>Siguiente</a:t>
            </a:r>
          </a:p>
          <a:p>
            <a:pPr algn="ctr"/>
            <a:r>
              <a:rPr lang="es-ES_tradnl" dirty="0" smtClean="0">
                <a:solidFill>
                  <a:srgbClr val="1063EA"/>
                </a:solidFill>
              </a:rPr>
              <a:t>Vago </a:t>
            </a:r>
            <a:endParaRPr lang="es-ES" dirty="0" smtClean="0">
              <a:solidFill>
                <a:srgbClr val="1063EA"/>
              </a:solidFill>
            </a:endParaRPr>
          </a:p>
          <a:p>
            <a:pPr algn="ctr"/>
            <a:endParaRPr lang="es-ES" dirty="0">
              <a:solidFill>
                <a:srgbClr val="1063EA"/>
              </a:solidFill>
            </a:endParaRPr>
          </a:p>
        </p:txBody>
      </p:sp>
      <p:sp>
        <p:nvSpPr>
          <p:cNvPr id="14343" name="Rectangle 17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6858000" y="1981200"/>
            <a:ext cx="1371600" cy="2133600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s-ES" dirty="0">
                <a:solidFill>
                  <a:srgbClr val="1063EA"/>
                </a:solidFill>
              </a:rPr>
              <a:t>5</a:t>
            </a:r>
            <a:endParaRPr lang="es-ES" dirty="0" smtClean="0">
              <a:solidFill>
                <a:srgbClr val="1063EA"/>
              </a:solidFill>
            </a:endParaRPr>
          </a:p>
          <a:p>
            <a:pPr algn="ctr"/>
            <a:r>
              <a:rPr lang="es-ES_tradnl" dirty="0" smtClean="0">
                <a:solidFill>
                  <a:srgbClr val="1063EA"/>
                </a:solidFill>
              </a:rPr>
              <a:t>Higuera</a:t>
            </a:r>
          </a:p>
          <a:p>
            <a:pPr algn="ctr"/>
            <a:r>
              <a:rPr lang="es-ES_tradnl" dirty="0" smtClean="0">
                <a:solidFill>
                  <a:srgbClr val="1063EA"/>
                </a:solidFill>
              </a:rPr>
              <a:t>Gordo</a:t>
            </a:r>
          </a:p>
          <a:p>
            <a:pPr algn="ctr"/>
            <a:r>
              <a:rPr lang="es-ES_tradnl" dirty="0" smtClean="0">
                <a:solidFill>
                  <a:srgbClr val="1063EA"/>
                </a:solidFill>
              </a:rPr>
              <a:t>Mereng</a:t>
            </a:r>
            <a:r>
              <a:rPr lang="es-ES_tradnl" dirty="0">
                <a:solidFill>
                  <a:srgbClr val="1063EA"/>
                </a:solidFill>
              </a:rPr>
              <a:t>u</a:t>
            </a:r>
            <a:r>
              <a:rPr lang="es-ES_tradnl" dirty="0" smtClean="0">
                <a:solidFill>
                  <a:srgbClr val="1063EA"/>
                </a:solidFill>
              </a:rPr>
              <a:t>e</a:t>
            </a:r>
          </a:p>
          <a:p>
            <a:pPr algn="ctr"/>
            <a:r>
              <a:rPr lang="es-ES_tradnl" dirty="0" smtClean="0">
                <a:solidFill>
                  <a:srgbClr val="1063EA"/>
                </a:solidFill>
              </a:rPr>
              <a:t>Colgado</a:t>
            </a:r>
          </a:p>
          <a:p>
            <a:pPr algn="ctr"/>
            <a:r>
              <a:rPr lang="es-ES_tradnl" dirty="0" smtClean="0">
                <a:solidFill>
                  <a:srgbClr val="1063EA"/>
                </a:solidFill>
              </a:rPr>
              <a:t>Guardar</a:t>
            </a:r>
          </a:p>
          <a:p>
            <a:pPr algn="ctr"/>
            <a:r>
              <a:rPr lang="es-ES_tradnl" dirty="0" smtClean="0">
                <a:solidFill>
                  <a:srgbClr val="1063EA"/>
                </a:solidFill>
              </a:rPr>
              <a:t>Espaguetis </a:t>
            </a:r>
            <a:endParaRPr lang="es-ES" dirty="0">
              <a:solidFill>
                <a:srgbClr val="1063EA"/>
              </a:solidFill>
            </a:endParaRPr>
          </a:p>
        </p:txBody>
      </p:sp>
      <p:sp>
        <p:nvSpPr>
          <p:cNvPr id="14344" name="Rectangle 6">
            <a:hlinkClick r:id="" action="ppaction://hlinkshowjump?jump=nextslide"/>
          </p:cNvPr>
          <p:cNvSpPr>
            <a:spLocks noChangeArrowheads="1"/>
          </p:cNvSpPr>
          <p:nvPr/>
        </p:nvSpPr>
        <p:spPr bwMode="auto">
          <a:xfrm>
            <a:off x="3276600" y="4648200"/>
            <a:ext cx="2743200" cy="609600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s-ES">
                <a:solidFill>
                  <a:srgbClr val="1063EA"/>
                </a:solidFill>
              </a:rPr>
              <a:t>repaso  1  -  5</a:t>
            </a:r>
          </a:p>
        </p:txBody>
      </p:sp>
      <p:sp>
        <p:nvSpPr>
          <p:cNvPr id="16" name="Botón de acción: Personalizar 15">
            <a:hlinkClick r:id="" action="ppaction://noaction" highlightClick="1"/>
          </p:cNvPr>
          <p:cNvSpPr/>
          <p:nvPr/>
        </p:nvSpPr>
        <p:spPr>
          <a:xfrm>
            <a:off x="3200400" y="4495800"/>
            <a:ext cx="2971800" cy="838200"/>
          </a:xfrm>
          <a:prstGeom prst="actionButtonBlank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ES_tradnl"/>
          </a:p>
        </p:txBody>
      </p:sp>
      <p:pic>
        <p:nvPicPr>
          <p:cNvPr id="14346" name="Imagen 16" descr="aulapt.org-9.pn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0"/>
            <a:ext cx="91440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7" name="Imagen 7" descr="LOGO SANTA ANA.jpg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848600" y="0"/>
            <a:ext cx="12954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15"/>
          <p:cNvSpPr>
            <a:spLocks noChangeArrowheads="1"/>
          </p:cNvSpPr>
          <p:nvPr/>
        </p:nvSpPr>
        <p:spPr bwMode="auto">
          <a:xfrm>
            <a:off x="2362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2771" name="Rectangle 16"/>
          <p:cNvSpPr>
            <a:spLocks noChangeArrowheads="1"/>
          </p:cNvSpPr>
          <p:nvPr/>
        </p:nvSpPr>
        <p:spPr bwMode="auto">
          <a:xfrm>
            <a:off x="2514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2772" name="Rectangle 17"/>
          <p:cNvSpPr>
            <a:spLocks noChangeArrowheads="1"/>
          </p:cNvSpPr>
          <p:nvPr/>
        </p:nvSpPr>
        <p:spPr bwMode="auto">
          <a:xfrm>
            <a:off x="2667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2773" name="Rectangle 18"/>
          <p:cNvSpPr>
            <a:spLocks noChangeArrowheads="1"/>
          </p:cNvSpPr>
          <p:nvPr/>
        </p:nvSpPr>
        <p:spPr bwMode="auto">
          <a:xfrm>
            <a:off x="2819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2774" name="Rectangle 19"/>
          <p:cNvSpPr>
            <a:spLocks noChangeArrowheads="1"/>
          </p:cNvSpPr>
          <p:nvPr/>
        </p:nvSpPr>
        <p:spPr bwMode="auto">
          <a:xfrm>
            <a:off x="2971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2775" name="Rectangle 20"/>
          <p:cNvSpPr>
            <a:spLocks noChangeArrowheads="1"/>
          </p:cNvSpPr>
          <p:nvPr/>
        </p:nvSpPr>
        <p:spPr bwMode="auto">
          <a:xfrm>
            <a:off x="3124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2776" name="Rectangle 21"/>
          <p:cNvSpPr>
            <a:spLocks noChangeArrowheads="1"/>
          </p:cNvSpPr>
          <p:nvPr/>
        </p:nvSpPr>
        <p:spPr bwMode="auto">
          <a:xfrm>
            <a:off x="3276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2777" name="Rectangle 22"/>
          <p:cNvSpPr>
            <a:spLocks noChangeArrowheads="1"/>
          </p:cNvSpPr>
          <p:nvPr/>
        </p:nvSpPr>
        <p:spPr bwMode="auto">
          <a:xfrm>
            <a:off x="3429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2778" name="Rectangle 23"/>
          <p:cNvSpPr>
            <a:spLocks noChangeArrowheads="1"/>
          </p:cNvSpPr>
          <p:nvPr/>
        </p:nvSpPr>
        <p:spPr bwMode="auto">
          <a:xfrm>
            <a:off x="3581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2779" name="Rectangle 24"/>
          <p:cNvSpPr>
            <a:spLocks noChangeArrowheads="1"/>
          </p:cNvSpPr>
          <p:nvPr/>
        </p:nvSpPr>
        <p:spPr bwMode="auto">
          <a:xfrm>
            <a:off x="3733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2780" name="Rectangle 25"/>
          <p:cNvSpPr>
            <a:spLocks noChangeArrowheads="1"/>
          </p:cNvSpPr>
          <p:nvPr/>
        </p:nvSpPr>
        <p:spPr bwMode="auto">
          <a:xfrm>
            <a:off x="3886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2781" name="Rectangle 26"/>
          <p:cNvSpPr>
            <a:spLocks noChangeArrowheads="1"/>
          </p:cNvSpPr>
          <p:nvPr/>
        </p:nvSpPr>
        <p:spPr bwMode="auto">
          <a:xfrm>
            <a:off x="4038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2782" name="Rectangle 27"/>
          <p:cNvSpPr>
            <a:spLocks noChangeArrowheads="1"/>
          </p:cNvSpPr>
          <p:nvPr/>
        </p:nvSpPr>
        <p:spPr bwMode="auto">
          <a:xfrm>
            <a:off x="4191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2783" name="Rectangle 28"/>
          <p:cNvSpPr>
            <a:spLocks noChangeArrowheads="1"/>
          </p:cNvSpPr>
          <p:nvPr/>
        </p:nvSpPr>
        <p:spPr bwMode="auto">
          <a:xfrm>
            <a:off x="4343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2784" name="Rectangle 29"/>
          <p:cNvSpPr>
            <a:spLocks noChangeArrowheads="1"/>
          </p:cNvSpPr>
          <p:nvPr/>
        </p:nvSpPr>
        <p:spPr bwMode="auto">
          <a:xfrm>
            <a:off x="4495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2785" name="Rectangle 30"/>
          <p:cNvSpPr>
            <a:spLocks noChangeArrowheads="1"/>
          </p:cNvSpPr>
          <p:nvPr/>
        </p:nvSpPr>
        <p:spPr bwMode="auto">
          <a:xfrm>
            <a:off x="4648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2786" name="Rectangle 31"/>
          <p:cNvSpPr>
            <a:spLocks noChangeArrowheads="1"/>
          </p:cNvSpPr>
          <p:nvPr/>
        </p:nvSpPr>
        <p:spPr bwMode="auto">
          <a:xfrm>
            <a:off x="4800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2787" name="Rectangle 32"/>
          <p:cNvSpPr>
            <a:spLocks noChangeArrowheads="1"/>
          </p:cNvSpPr>
          <p:nvPr/>
        </p:nvSpPr>
        <p:spPr bwMode="auto">
          <a:xfrm>
            <a:off x="4953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2788" name="Rectangle 33"/>
          <p:cNvSpPr>
            <a:spLocks noChangeArrowheads="1"/>
          </p:cNvSpPr>
          <p:nvPr/>
        </p:nvSpPr>
        <p:spPr bwMode="auto">
          <a:xfrm>
            <a:off x="5105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2789" name="Rectangle 34"/>
          <p:cNvSpPr>
            <a:spLocks noChangeArrowheads="1"/>
          </p:cNvSpPr>
          <p:nvPr/>
        </p:nvSpPr>
        <p:spPr bwMode="auto">
          <a:xfrm>
            <a:off x="5257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2790" name="Rectangle 35"/>
          <p:cNvSpPr>
            <a:spLocks noChangeArrowheads="1"/>
          </p:cNvSpPr>
          <p:nvPr/>
        </p:nvSpPr>
        <p:spPr bwMode="auto">
          <a:xfrm>
            <a:off x="5410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2791" name="Rectangle 36"/>
          <p:cNvSpPr>
            <a:spLocks noChangeArrowheads="1"/>
          </p:cNvSpPr>
          <p:nvPr/>
        </p:nvSpPr>
        <p:spPr bwMode="auto">
          <a:xfrm>
            <a:off x="5562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2792" name="Rectangle 37"/>
          <p:cNvSpPr>
            <a:spLocks noChangeArrowheads="1"/>
          </p:cNvSpPr>
          <p:nvPr/>
        </p:nvSpPr>
        <p:spPr bwMode="auto">
          <a:xfrm>
            <a:off x="5715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2793" name="Rectangle 38"/>
          <p:cNvSpPr>
            <a:spLocks noChangeArrowheads="1"/>
          </p:cNvSpPr>
          <p:nvPr/>
        </p:nvSpPr>
        <p:spPr bwMode="auto">
          <a:xfrm>
            <a:off x="5867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2794" name="Rectangle 39"/>
          <p:cNvSpPr>
            <a:spLocks noChangeArrowheads="1"/>
          </p:cNvSpPr>
          <p:nvPr/>
        </p:nvSpPr>
        <p:spPr bwMode="auto">
          <a:xfrm>
            <a:off x="6019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2795" name="Rectangle 40"/>
          <p:cNvSpPr>
            <a:spLocks noChangeArrowheads="1"/>
          </p:cNvSpPr>
          <p:nvPr/>
        </p:nvSpPr>
        <p:spPr bwMode="auto">
          <a:xfrm>
            <a:off x="6172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2796" name="Rectangle 41"/>
          <p:cNvSpPr>
            <a:spLocks noChangeArrowheads="1"/>
          </p:cNvSpPr>
          <p:nvPr/>
        </p:nvSpPr>
        <p:spPr bwMode="auto">
          <a:xfrm>
            <a:off x="6324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2797" name="Rectangle 42"/>
          <p:cNvSpPr>
            <a:spLocks noChangeArrowheads="1"/>
          </p:cNvSpPr>
          <p:nvPr/>
        </p:nvSpPr>
        <p:spPr bwMode="auto">
          <a:xfrm>
            <a:off x="6477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2798" name="Rectangle 43"/>
          <p:cNvSpPr>
            <a:spLocks noChangeArrowheads="1"/>
          </p:cNvSpPr>
          <p:nvPr/>
        </p:nvSpPr>
        <p:spPr bwMode="auto">
          <a:xfrm>
            <a:off x="6629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2799" name="Rectangle 44"/>
          <p:cNvSpPr>
            <a:spLocks noChangeArrowheads="1"/>
          </p:cNvSpPr>
          <p:nvPr/>
        </p:nvSpPr>
        <p:spPr bwMode="auto">
          <a:xfrm>
            <a:off x="6781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graphicFrame>
        <p:nvGraphicFramePr>
          <p:cNvPr id="217120" name="Group 32"/>
          <p:cNvGraphicFramePr>
            <a:graphicFrameLocks noGrp="1"/>
          </p:cNvGraphicFramePr>
          <p:nvPr/>
        </p:nvGraphicFramePr>
        <p:xfrm>
          <a:off x="1371600" y="2514600"/>
          <a:ext cx="6477000" cy="2438400"/>
        </p:xfrm>
        <a:graphic>
          <a:graphicData uri="http://schemas.openxmlformats.org/drawingml/2006/table">
            <a:tbl>
              <a:tblPr/>
              <a:tblGrid>
                <a:gridCol w="6477000"/>
              </a:tblGrid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526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2808" name="Text Box 12"/>
          <p:cNvSpPr txBox="1">
            <a:spLocks noChangeArrowheads="1"/>
          </p:cNvSpPr>
          <p:nvPr/>
        </p:nvSpPr>
        <p:spPr bwMode="auto">
          <a:xfrm>
            <a:off x="2460625" y="3810000"/>
            <a:ext cx="4267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" sz="4400" dirty="0" smtClean="0">
                <a:solidFill>
                  <a:srgbClr val="1063EA"/>
                </a:solidFill>
              </a:rPr>
              <a:t>gol</a:t>
            </a:r>
            <a:endParaRPr lang="es-ES" sz="4400" dirty="0">
              <a:solidFill>
                <a:srgbClr val="1063EA"/>
              </a:solidFill>
            </a:endParaRPr>
          </a:p>
        </p:txBody>
      </p:sp>
      <p:sp>
        <p:nvSpPr>
          <p:cNvPr id="32809" name="Text Box 84"/>
          <p:cNvSpPr txBox="1">
            <a:spLocks noChangeArrowheads="1"/>
          </p:cNvSpPr>
          <p:nvPr/>
        </p:nvSpPr>
        <p:spPr bwMode="auto">
          <a:xfrm>
            <a:off x="1295400" y="2133600"/>
            <a:ext cx="762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"/>
              <a:t>1 - 5</a:t>
            </a:r>
          </a:p>
        </p:txBody>
      </p:sp>
      <p:sp>
        <p:nvSpPr>
          <p:cNvPr id="32810" name="Line 15">
            <a:hlinkClick r:id="" action="ppaction://hlinkshowjump?jump=nextslide"/>
          </p:cNvPr>
          <p:cNvSpPr>
            <a:spLocks noChangeShapeType="1"/>
          </p:cNvSpPr>
          <p:nvPr/>
        </p:nvSpPr>
        <p:spPr bwMode="auto">
          <a:xfrm>
            <a:off x="4464050" y="5448300"/>
            <a:ext cx="381000" cy="0"/>
          </a:xfrm>
          <a:prstGeom prst="line">
            <a:avLst/>
          </a:prstGeom>
          <a:noFill/>
          <a:ln w="139700">
            <a:solidFill>
              <a:srgbClr val="A5002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2811" name="Rectangle 16">
            <a:hlinkClick r:id="" action="ppaction://hlinkshowjump?jump=nextslide"/>
          </p:cNvPr>
          <p:cNvSpPr>
            <a:spLocks noChangeArrowheads="1"/>
          </p:cNvSpPr>
          <p:nvPr/>
        </p:nvSpPr>
        <p:spPr bwMode="auto">
          <a:xfrm>
            <a:off x="3276600" y="5181600"/>
            <a:ext cx="2667000" cy="5334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15"/>
          <p:cNvSpPr>
            <a:spLocks noChangeArrowheads="1"/>
          </p:cNvSpPr>
          <p:nvPr/>
        </p:nvSpPr>
        <p:spPr bwMode="auto">
          <a:xfrm>
            <a:off x="2362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4819" name="Rectangle 16"/>
          <p:cNvSpPr>
            <a:spLocks noChangeArrowheads="1"/>
          </p:cNvSpPr>
          <p:nvPr/>
        </p:nvSpPr>
        <p:spPr bwMode="auto">
          <a:xfrm>
            <a:off x="2514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4820" name="Rectangle 17"/>
          <p:cNvSpPr>
            <a:spLocks noChangeArrowheads="1"/>
          </p:cNvSpPr>
          <p:nvPr/>
        </p:nvSpPr>
        <p:spPr bwMode="auto">
          <a:xfrm>
            <a:off x="2667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4821" name="Rectangle 18"/>
          <p:cNvSpPr>
            <a:spLocks noChangeArrowheads="1"/>
          </p:cNvSpPr>
          <p:nvPr/>
        </p:nvSpPr>
        <p:spPr bwMode="auto">
          <a:xfrm>
            <a:off x="2819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4822" name="Rectangle 19"/>
          <p:cNvSpPr>
            <a:spLocks noChangeArrowheads="1"/>
          </p:cNvSpPr>
          <p:nvPr/>
        </p:nvSpPr>
        <p:spPr bwMode="auto">
          <a:xfrm>
            <a:off x="2971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4823" name="Rectangle 20"/>
          <p:cNvSpPr>
            <a:spLocks noChangeArrowheads="1"/>
          </p:cNvSpPr>
          <p:nvPr/>
        </p:nvSpPr>
        <p:spPr bwMode="auto">
          <a:xfrm>
            <a:off x="3124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4824" name="Rectangle 21"/>
          <p:cNvSpPr>
            <a:spLocks noChangeArrowheads="1"/>
          </p:cNvSpPr>
          <p:nvPr/>
        </p:nvSpPr>
        <p:spPr bwMode="auto">
          <a:xfrm>
            <a:off x="3276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4825" name="Rectangle 22"/>
          <p:cNvSpPr>
            <a:spLocks noChangeArrowheads="1"/>
          </p:cNvSpPr>
          <p:nvPr/>
        </p:nvSpPr>
        <p:spPr bwMode="auto">
          <a:xfrm>
            <a:off x="3429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4826" name="Rectangle 23"/>
          <p:cNvSpPr>
            <a:spLocks noChangeArrowheads="1"/>
          </p:cNvSpPr>
          <p:nvPr/>
        </p:nvSpPr>
        <p:spPr bwMode="auto">
          <a:xfrm>
            <a:off x="3581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4827" name="Rectangle 24"/>
          <p:cNvSpPr>
            <a:spLocks noChangeArrowheads="1"/>
          </p:cNvSpPr>
          <p:nvPr/>
        </p:nvSpPr>
        <p:spPr bwMode="auto">
          <a:xfrm>
            <a:off x="3733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4828" name="Rectangle 25"/>
          <p:cNvSpPr>
            <a:spLocks noChangeArrowheads="1"/>
          </p:cNvSpPr>
          <p:nvPr/>
        </p:nvSpPr>
        <p:spPr bwMode="auto">
          <a:xfrm>
            <a:off x="3886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4829" name="Rectangle 26"/>
          <p:cNvSpPr>
            <a:spLocks noChangeArrowheads="1"/>
          </p:cNvSpPr>
          <p:nvPr/>
        </p:nvSpPr>
        <p:spPr bwMode="auto">
          <a:xfrm>
            <a:off x="4038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4830" name="Rectangle 27"/>
          <p:cNvSpPr>
            <a:spLocks noChangeArrowheads="1"/>
          </p:cNvSpPr>
          <p:nvPr/>
        </p:nvSpPr>
        <p:spPr bwMode="auto">
          <a:xfrm>
            <a:off x="4191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4831" name="Rectangle 28"/>
          <p:cNvSpPr>
            <a:spLocks noChangeArrowheads="1"/>
          </p:cNvSpPr>
          <p:nvPr/>
        </p:nvSpPr>
        <p:spPr bwMode="auto">
          <a:xfrm>
            <a:off x="4343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4832" name="Rectangle 29"/>
          <p:cNvSpPr>
            <a:spLocks noChangeArrowheads="1"/>
          </p:cNvSpPr>
          <p:nvPr/>
        </p:nvSpPr>
        <p:spPr bwMode="auto">
          <a:xfrm>
            <a:off x="4495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4833" name="Rectangle 30"/>
          <p:cNvSpPr>
            <a:spLocks noChangeArrowheads="1"/>
          </p:cNvSpPr>
          <p:nvPr/>
        </p:nvSpPr>
        <p:spPr bwMode="auto">
          <a:xfrm>
            <a:off x="4648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4834" name="Rectangle 31"/>
          <p:cNvSpPr>
            <a:spLocks noChangeArrowheads="1"/>
          </p:cNvSpPr>
          <p:nvPr/>
        </p:nvSpPr>
        <p:spPr bwMode="auto">
          <a:xfrm>
            <a:off x="4800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4835" name="Rectangle 32"/>
          <p:cNvSpPr>
            <a:spLocks noChangeArrowheads="1"/>
          </p:cNvSpPr>
          <p:nvPr/>
        </p:nvSpPr>
        <p:spPr bwMode="auto">
          <a:xfrm>
            <a:off x="4953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4836" name="Rectangle 33"/>
          <p:cNvSpPr>
            <a:spLocks noChangeArrowheads="1"/>
          </p:cNvSpPr>
          <p:nvPr/>
        </p:nvSpPr>
        <p:spPr bwMode="auto">
          <a:xfrm>
            <a:off x="5105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4837" name="Rectangle 34"/>
          <p:cNvSpPr>
            <a:spLocks noChangeArrowheads="1"/>
          </p:cNvSpPr>
          <p:nvPr/>
        </p:nvSpPr>
        <p:spPr bwMode="auto">
          <a:xfrm>
            <a:off x="5257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4838" name="Rectangle 35"/>
          <p:cNvSpPr>
            <a:spLocks noChangeArrowheads="1"/>
          </p:cNvSpPr>
          <p:nvPr/>
        </p:nvSpPr>
        <p:spPr bwMode="auto">
          <a:xfrm>
            <a:off x="5410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4839" name="Rectangle 36"/>
          <p:cNvSpPr>
            <a:spLocks noChangeArrowheads="1"/>
          </p:cNvSpPr>
          <p:nvPr/>
        </p:nvSpPr>
        <p:spPr bwMode="auto">
          <a:xfrm>
            <a:off x="5562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4840" name="Rectangle 37"/>
          <p:cNvSpPr>
            <a:spLocks noChangeArrowheads="1"/>
          </p:cNvSpPr>
          <p:nvPr/>
        </p:nvSpPr>
        <p:spPr bwMode="auto">
          <a:xfrm>
            <a:off x="5715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4841" name="Rectangle 38"/>
          <p:cNvSpPr>
            <a:spLocks noChangeArrowheads="1"/>
          </p:cNvSpPr>
          <p:nvPr/>
        </p:nvSpPr>
        <p:spPr bwMode="auto">
          <a:xfrm>
            <a:off x="5867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4842" name="Rectangle 39"/>
          <p:cNvSpPr>
            <a:spLocks noChangeArrowheads="1"/>
          </p:cNvSpPr>
          <p:nvPr/>
        </p:nvSpPr>
        <p:spPr bwMode="auto">
          <a:xfrm>
            <a:off x="6019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4843" name="Rectangle 40"/>
          <p:cNvSpPr>
            <a:spLocks noChangeArrowheads="1"/>
          </p:cNvSpPr>
          <p:nvPr/>
        </p:nvSpPr>
        <p:spPr bwMode="auto">
          <a:xfrm>
            <a:off x="6172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4844" name="Rectangle 41"/>
          <p:cNvSpPr>
            <a:spLocks noChangeArrowheads="1"/>
          </p:cNvSpPr>
          <p:nvPr/>
        </p:nvSpPr>
        <p:spPr bwMode="auto">
          <a:xfrm>
            <a:off x="6324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4845" name="Rectangle 42"/>
          <p:cNvSpPr>
            <a:spLocks noChangeArrowheads="1"/>
          </p:cNvSpPr>
          <p:nvPr/>
        </p:nvSpPr>
        <p:spPr bwMode="auto">
          <a:xfrm>
            <a:off x="6477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4846" name="Rectangle 43"/>
          <p:cNvSpPr>
            <a:spLocks noChangeArrowheads="1"/>
          </p:cNvSpPr>
          <p:nvPr/>
        </p:nvSpPr>
        <p:spPr bwMode="auto">
          <a:xfrm>
            <a:off x="6629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4847" name="Rectangle 44"/>
          <p:cNvSpPr>
            <a:spLocks noChangeArrowheads="1"/>
          </p:cNvSpPr>
          <p:nvPr/>
        </p:nvSpPr>
        <p:spPr bwMode="auto">
          <a:xfrm>
            <a:off x="6781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graphicFrame>
        <p:nvGraphicFramePr>
          <p:cNvPr id="23598" name="Group 46"/>
          <p:cNvGraphicFramePr>
            <a:graphicFrameLocks noGrp="1"/>
          </p:cNvGraphicFramePr>
          <p:nvPr/>
        </p:nvGraphicFramePr>
        <p:xfrm>
          <a:off x="1371600" y="2514600"/>
          <a:ext cx="6477000" cy="2438400"/>
        </p:xfrm>
        <a:graphic>
          <a:graphicData uri="http://schemas.openxmlformats.org/drawingml/2006/table">
            <a:tbl>
              <a:tblPr/>
              <a:tblGrid>
                <a:gridCol w="6477000"/>
              </a:tblGrid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526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656844" name="Text Box 12"/>
          <p:cNvSpPr txBox="1">
            <a:spLocks noChangeArrowheads="1"/>
          </p:cNvSpPr>
          <p:nvPr/>
        </p:nvSpPr>
        <p:spPr bwMode="auto">
          <a:xfrm>
            <a:off x="2460625" y="3810000"/>
            <a:ext cx="4267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_tradnl" sz="4400" dirty="0" smtClean="0"/>
              <a:t>…</a:t>
            </a:r>
            <a:r>
              <a:rPr lang="es-ES_tradnl" sz="4400" dirty="0" err="1" smtClean="0"/>
              <a:t>í</a:t>
            </a:r>
            <a:r>
              <a:rPr lang="es-ES_tradnl" sz="4400" dirty="0" err="1" smtClean="0"/>
              <a:t>a</a:t>
            </a:r>
            <a:endParaRPr lang="es-ES" sz="4400" dirty="0"/>
          </a:p>
        </p:txBody>
      </p:sp>
      <p:sp>
        <p:nvSpPr>
          <p:cNvPr id="34857" name="Text Box 84"/>
          <p:cNvSpPr txBox="1">
            <a:spLocks noChangeArrowheads="1"/>
          </p:cNvSpPr>
          <p:nvPr/>
        </p:nvSpPr>
        <p:spPr bwMode="auto">
          <a:xfrm>
            <a:off x="1295400" y="2133600"/>
            <a:ext cx="762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"/>
              <a:t>1 - 5</a:t>
            </a:r>
          </a:p>
        </p:txBody>
      </p:sp>
      <p:sp>
        <p:nvSpPr>
          <p:cNvPr id="37" name="Text Box 13">
            <a:hlinkClick r:id="rId2" action="ppaction://hlinksldjump">
              <a:snd r:embed="rId3" name="voltage.wav"/>
            </a:hlinkClick>
          </p:cNvPr>
          <p:cNvSpPr txBox="1">
            <a:spLocks noChangeArrowheads="1"/>
          </p:cNvSpPr>
          <p:nvPr/>
        </p:nvSpPr>
        <p:spPr bwMode="auto">
          <a:xfrm>
            <a:off x="1130300" y="5549900"/>
            <a:ext cx="7010400" cy="604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es-ES_tradnl" sz="4000" dirty="0" err="1" smtClean="0"/>
              <a:t>g</a:t>
            </a:r>
            <a:r>
              <a:rPr lang="es-ES_tradnl" sz="4000" dirty="0" smtClean="0"/>
              <a:t>      </a:t>
            </a:r>
            <a:r>
              <a:rPr lang="es-ES_tradnl" sz="4000" dirty="0" err="1" smtClean="0"/>
              <a:t>gu</a:t>
            </a:r>
            <a:r>
              <a:rPr lang="es-ES_tradnl" sz="4000" dirty="0" smtClean="0"/>
              <a:t>      </a:t>
            </a:r>
            <a:r>
              <a:rPr lang="es-ES_tradnl" sz="4000" dirty="0" err="1" smtClean="0"/>
              <a:t>gü</a:t>
            </a:r>
            <a:endParaRPr lang="es-ES" sz="4000" dirty="0"/>
          </a:p>
        </p:txBody>
      </p:sp>
      <p:sp>
        <p:nvSpPr>
          <p:cNvPr id="38" name="Rectangle 14">
            <a:hlinkClick r:id="" action="ppaction://hlinkshowjump?jump=nextslide">
              <a:snd r:embed="rId4" name="arrow.wav"/>
            </a:hlinkClick>
          </p:cNvPr>
          <p:cNvSpPr>
            <a:spLocks noChangeArrowheads="1"/>
          </p:cNvSpPr>
          <p:nvPr/>
        </p:nvSpPr>
        <p:spPr bwMode="auto">
          <a:xfrm>
            <a:off x="4114800" y="5715000"/>
            <a:ext cx="838200" cy="457200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6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6568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56844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15"/>
          <p:cNvSpPr>
            <a:spLocks noChangeArrowheads="1"/>
          </p:cNvSpPr>
          <p:nvPr/>
        </p:nvSpPr>
        <p:spPr bwMode="auto">
          <a:xfrm>
            <a:off x="2362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5843" name="Rectangle 16"/>
          <p:cNvSpPr>
            <a:spLocks noChangeArrowheads="1"/>
          </p:cNvSpPr>
          <p:nvPr/>
        </p:nvSpPr>
        <p:spPr bwMode="auto">
          <a:xfrm>
            <a:off x="2514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5844" name="Rectangle 17"/>
          <p:cNvSpPr>
            <a:spLocks noChangeArrowheads="1"/>
          </p:cNvSpPr>
          <p:nvPr/>
        </p:nvSpPr>
        <p:spPr bwMode="auto">
          <a:xfrm>
            <a:off x="2667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5845" name="Rectangle 18"/>
          <p:cNvSpPr>
            <a:spLocks noChangeArrowheads="1"/>
          </p:cNvSpPr>
          <p:nvPr/>
        </p:nvSpPr>
        <p:spPr bwMode="auto">
          <a:xfrm>
            <a:off x="2819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5846" name="Rectangle 19"/>
          <p:cNvSpPr>
            <a:spLocks noChangeArrowheads="1"/>
          </p:cNvSpPr>
          <p:nvPr/>
        </p:nvSpPr>
        <p:spPr bwMode="auto">
          <a:xfrm>
            <a:off x="2971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5847" name="Rectangle 20"/>
          <p:cNvSpPr>
            <a:spLocks noChangeArrowheads="1"/>
          </p:cNvSpPr>
          <p:nvPr/>
        </p:nvSpPr>
        <p:spPr bwMode="auto">
          <a:xfrm>
            <a:off x="3124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5848" name="Rectangle 21"/>
          <p:cNvSpPr>
            <a:spLocks noChangeArrowheads="1"/>
          </p:cNvSpPr>
          <p:nvPr/>
        </p:nvSpPr>
        <p:spPr bwMode="auto">
          <a:xfrm>
            <a:off x="3276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5849" name="Rectangle 22"/>
          <p:cNvSpPr>
            <a:spLocks noChangeArrowheads="1"/>
          </p:cNvSpPr>
          <p:nvPr/>
        </p:nvSpPr>
        <p:spPr bwMode="auto">
          <a:xfrm>
            <a:off x="3429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5850" name="Rectangle 23"/>
          <p:cNvSpPr>
            <a:spLocks noChangeArrowheads="1"/>
          </p:cNvSpPr>
          <p:nvPr/>
        </p:nvSpPr>
        <p:spPr bwMode="auto">
          <a:xfrm>
            <a:off x="3581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5851" name="Rectangle 24"/>
          <p:cNvSpPr>
            <a:spLocks noChangeArrowheads="1"/>
          </p:cNvSpPr>
          <p:nvPr/>
        </p:nvSpPr>
        <p:spPr bwMode="auto">
          <a:xfrm>
            <a:off x="3733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5852" name="Rectangle 25"/>
          <p:cNvSpPr>
            <a:spLocks noChangeArrowheads="1"/>
          </p:cNvSpPr>
          <p:nvPr/>
        </p:nvSpPr>
        <p:spPr bwMode="auto">
          <a:xfrm>
            <a:off x="3886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5853" name="Rectangle 26"/>
          <p:cNvSpPr>
            <a:spLocks noChangeArrowheads="1"/>
          </p:cNvSpPr>
          <p:nvPr/>
        </p:nvSpPr>
        <p:spPr bwMode="auto">
          <a:xfrm>
            <a:off x="4038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5854" name="Rectangle 27"/>
          <p:cNvSpPr>
            <a:spLocks noChangeArrowheads="1"/>
          </p:cNvSpPr>
          <p:nvPr/>
        </p:nvSpPr>
        <p:spPr bwMode="auto">
          <a:xfrm>
            <a:off x="4191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5855" name="Rectangle 28"/>
          <p:cNvSpPr>
            <a:spLocks noChangeArrowheads="1"/>
          </p:cNvSpPr>
          <p:nvPr/>
        </p:nvSpPr>
        <p:spPr bwMode="auto">
          <a:xfrm>
            <a:off x="4343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5856" name="Rectangle 29"/>
          <p:cNvSpPr>
            <a:spLocks noChangeArrowheads="1"/>
          </p:cNvSpPr>
          <p:nvPr/>
        </p:nvSpPr>
        <p:spPr bwMode="auto">
          <a:xfrm>
            <a:off x="4495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5857" name="Rectangle 30"/>
          <p:cNvSpPr>
            <a:spLocks noChangeArrowheads="1"/>
          </p:cNvSpPr>
          <p:nvPr/>
        </p:nvSpPr>
        <p:spPr bwMode="auto">
          <a:xfrm>
            <a:off x="4648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5858" name="Rectangle 31"/>
          <p:cNvSpPr>
            <a:spLocks noChangeArrowheads="1"/>
          </p:cNvSpPr>
          <p:nvPr/>
        </p:nvSpPr>
        <p:spPr bwMode="auto">
          <a:xfrm>
            <a:off x="4800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5859" name="Rectangle 32"/>
          <p:cNvSpPr>
            <a:spLocks noChangeArrowheads="1"/>
          </p:cNvSpPr>
          <p:nvPr/>
        </p:nvSpPr>
        <p:spPr bwMode="auto">
          <a:xfrm>
            <a:off x="4953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5860" name="Rectangle 33"/>
          <p:cNvSpPr>
            <a:spLocks noChangeArrowheads="1"/>
          </p:cNvSpPr>
          <p:nvPr/>
        </p:nvSpPr>
        <p:spPr bwMode="auto">
          <a:xfrm>
            <a:off x="5105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5861" name="Rectangle 34"/>
          <p:cNvSpPr>
            <a:spLocks noChangeArrowheads="1"/>
          </p:cNvSpPr>
          <p:nvPr/>
        </p:nvSpPr>
        <p:spPr bwMode="auto">
          <a:xfrm>
            <a:off x="5257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5862" name="Rectangle 35"/>
          <p:cNvSpPr>
            <a:spLocks noChangeArrowheads="1"/>
          </p:cNvSpPr>
          <p:nvPr/>
        </p:nvSpPr>
        <p:spPr bwMode="auto">
          <a:xfrm>
            <a:off x="5410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5863" name="Rectangle 36"/>
          <p:cNvSpPr>
            <a:spLocks noChangeArrowheads="1"/>
          </p:cNvSpPr>
          <p:nvPr/>
        </p:nvSpPr>
        <p:spPr bwMode="auto">
          <a:xfrm>
            <a:off x="5562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5864" name="Rectangle 37"/>
          <p:cNvSpPr>
            <a:spLocks noChangeArrowheads="1"/>
          </p:cNvSpPr>
          <p:nvPr/>
        </p:nvSpPr>
        <p:spPr bwMode="auto">
          <a:xfrm>
            <a:off x="5715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5865" name="Rectangle 38"/>
          <p:cNvSpPr>
            <a:spLocks noChangeArrowheads="1"/>
          </p:cNvSpPr>
          <p:nvPr/>
        </p:nvSpPr>
        <p:spPr bwMode="auto">
          <a:xfrm>
            <a:off x="5867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5866" name="Rectangle 39"/>
          <p:cNvSpPr>
            <a:spLocks noChangeArrowheads="1"/>
          </p:cNvSpPr>
          <p:nvPr/>
        </p:nvSpPr>
        <p:spPr bwMode="auto">
          <a:xfrm>
            <a:off x="6019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5867" name="Rectangle 40"/>
          <p:cNvSpPr>
            <a:spLocks noChangeArrowheads="1"/>
          </p:cNvSpPr>
          <p:nvPr/>
        </p:nvSpPr>
        <p:spPr bwMode="auto">
          <a:xfrm>
            <a:off x="6172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5868" name="Rectangle 41"/>
          <p:cNvSpPr>
            <a:spLocks noChangeArrowheads="1"/>
          </p:cNvSpPr>
          <p:nvPr/>
        </p:nvSpPr>
        <p:spPr bwMode="auto">
          <a:xfrm>
            <a:off x="6324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5869" name="Rectangle 42"/>
          <p:cNvSpPr>
            <a:spLocks noChangeArrowheads="1"/>
          </p:cNvSpPr>
          <p:nvPr/>
        </p:nvSpPr>
        <p:spPr bwMode="auto">
          <a:xfrm>
            <a:off x="6477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5870" name="Rectangle 43"/>
          <p:cNvSpPr>
            <a:spLocks noChangeArrowheads="1"/>
          </p:cNvSpPr>
          <p:nvPr/>
        </p:nvSpPr>
        <p:spPr bwMode="auto">
          <a:xfrm>
            <a:off x="6629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5871" name="Rectangle 44"/>
          <p:cNvSpPr>
            <a:spLocks noChangeArrowheads="1"/>
          </p:cNvSpPr>
          <p:nvPr/>
        </p:nvSpPr>
        <p:spPr bwMode="auto">
          <a:xfrm>
            <a:off x="6781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graphicFrame>
        <p:nvGraphicFramePr>
          <p:cNvPr id="218144" name="Group 32"/>
          <p:cNvGraphicFramePr>
            <a:graphicFrameLocks noGrp="1"/>
          </p:cNvGraphicFramePr>
          <p:nvPr/>
        </p:nvGraphicFramePr>
        <p:xfrm>
          <a:off x="1371600" y="2514600"/>
          <a:ext cx="6477000" cy="2438400"/>
        </p:xfrm>
        <a:graphic>
          <a:graphicData uri="http://schemas.openxmlformats.org/drawingml/2006/table">
            <a:tbl>
              <a:tblPr/>
              <a:tblGrid>
                <a:gridCol w="6477000"/>
              </a:tblGrid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526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5880" name="Text Box 12"/>
          <p:cNvSpPr txBox="1">
            <a:spLocks noChangeArrowheads="1"/>
          </p:cNvSpPr>
          <p:nvPr/>
        </p:nvSpPr>
        <p:spPr bwMode="auto">
          <a:xfrm>
            <a:off x="2460625" y="3810000"/>
            <a:ext cx="4267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_tradnl" sz="4400" dirty="0" smtClean="0">
                <a:solidFill>
                  <a:srgbClr val="1063EA"/>
                </a:solidFill>
              </a:rPr>
              <a:t>gu</a:t>
            </a:r>
            <a:r>
              <a:rPr lang="es-ES_tradnl" sz="4400" dirty="0" smtClean="0">
                <a:solidFill>
                  <a:srgbClr val="1063EA"/>
                </a:solidFill>
              </a:rPr>
              <a:t>ía</a:t>
            </a:r>
            <a:endParaRPr lang="es-ES" sz="4400" dirty="0">
              <a:solidFill>
                <a:srgbClr val="000000"/>
              </a:solidFill>
            </a:endParaRPr>
          </a:p>
        </p:txBody>
      </p:sp>
      <p:sp>
        <p:nvSpPr>
          <p:cNvPr id="35881" name="Text Box 84"/>
          <p:cNvSpPr txBox="1">
            <a:spLocks noChangeArrowheads="1"/>
          </p:cNvSpPr>
          <p:nvPr/>
        </p:nvSpPr>
        <p:spPr bwMode="auto">
          <a:xfrm>
            <a:off x="1295400" y="2133600"/>
            <a:ext cx="762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"/>
              <a:t>1 - 5</a:t>
            </a:r>
          </a:p>
        </p:txBody>
      </p:sp>
      <p:sp>
        <p:nvSpPr>
          <p:cNvPr id="35882" name="Line 15">
            <a:hlinkClick r:id="" action="ppaction://hlinkshowjump?jump=nextslide"/>
          </p:cNvPr>
          <p:cNvSpPr>
            <a:spLocks noChangeShapeType="1"/>
          </p:cNvSpPr>
          <p:nvPr/>
        </p:nvSpPr>
        <p:spPr bwMode="auto">
          <a:xfrm>
            <a:off x="4464050" y="5448300"/>
            <a:ext cx="381000" cy="0"/>
          </a:xfrm>
          <a:prstGeom prst="line">
            <a:avLst/>
          </a:prstGeom>
          <a:noFill/>
          <a:ln w="139700">
            <a:solidFill>
              <a:srgbClr val="A5002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5883" name="Rectangle 16">
            <a:hlinkClick r:id="" action="ppaction://hlinkshowjump?jump=nextslide"/>
          </p:cNvPr>
          <p:cNvSpPr>
            <a:spLocks noChangeArrowheads="1"/>
          </p:cNvSpPr>
          <p:nvPr/>
        </p:nvSpPr>
        <p:spPr bwMode="auto">
          <a:xfrm>
            <a:off x="3276600" y="5181600"/>
            <a:ext cx="2667000" cy="5334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15"/>
          <p:cNvSpPr>
            <a:spLocks noChangeArrowheads="1"/>
          </p:cNvSpPr>
          <p:nvPr/>
        </p:nvSpPr>
        <p:spPr bwMode="auto">
          <a:xfrm>
            <a:off x="2362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6867" name="Rectangle 16"/>
          <p:cNvSpPr>
            <a:spLocks noChangeArrowheads="1"/>
          </p:cNvSpPr>
          <p:nvPr/>
        </p:nvSpPr>
        <p:spPr bwMode="auto">
          <a:xfrm>
            <a:off x="2514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6868" name="Rectangle 17"/>
          <p:cNvSpPr>
            <a:spLocks noChangeArrowheads="1"/>
          </p:cNvSpPr>
          <p:nvPr/>
        </p:nvSpPr>
        <p:spPr bwMode="auto">
          <a:xfrm>
            <a:off x="2667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6869" name="Rectangle 18"/>
          <p:cNvSpPr>
            <a:spLocks noChangeArrowheads="1"/>
          </p:cNvSpPr>
          <p:nvPr/>
        </p:nvSpPr>
        <p:spPr bwMode="auto">
          <a:xfrm>
            <a:off x="2819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6870" name="Rectangle 19"/>
          <p:cNvSpPr>
            <a:spLocks noChangeArrowheads="1"/>
          </p:cNvSpPr>
          <p:nvPr/>
        </p:nvSpPr>
        <p:spPr bwMode="auto">
          <a:xfrm>
            <a:off x="2971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6871" name="Rectangle 20"/>
          <p:cNvSpPr>
            <a:spLocks noChangeArrowheads="1"/>
          </p:cNvSpPr>
          <p:nvPr/>
        </p:nvSpPr>
        <p:spPr bwMode="auto">
          <a:xfrm>
            <a:off x="3124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6872" name="Rectangle 21"/>
          <p:cNvSpPr>
            <a:spLocks noChangeArrowheads="1"/>
          </p:cNvSpPr>
          <p:nvPr/>
        </p:nvSpPr>
        <p:spPr bwMode="auto">
          <a:xfrm>
            <a:off x="3276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6873" name="Rectangle 22"/>
          <p:cNvSpPr>
            <a:spLocks noChangeArrowheads="1"/>
          </p:cNvSpPr>
          <p:nvPr/>
        </p:nvSpPr>
        <p:spPr bwMode="auto">
          <a:xfrm>
            <a:off x="3429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6874" name="Rectangle 23"/>
          <p:cNvSpPr>
            <a:spLocks noChangeArrowheads="1"/>
          </p:cNvSpPr>
          <p:nvPr/>
        </p:nvSpPr>
        <p:spPr bwMode="auto">
          <a:xfrm>
            <a:off x="3581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6875" name="Rectangle 24"/>
          <p:cNvSpPr>
            <a:spLocks noChangeArrowheads="1"/>
          </p:cNvSpPr>
          <p:nvPr/>
        </p:nvSpPr>
        <p:spPr bwMode="auto">
          <a:xfrm>
            <a:off x="3733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6876" name="Rectangle 25"/>
          <p:cNvSpPr>
            <a:spLocks noChangeArrowheads="1"/>
          </p:cNvSpPr>
          <p:nvPr/>
        </p:nvSpPr>
        <p:spPr bwMode="auto">
          <a:xfrm>
            <a:off x="3886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6877" name="Rectangle 26"/>
          <p:cNvSpPr>
            <a:spLocks noChangeArrowheads="1"/>
          </p:cNvSpPr>
          <p:nvPr/>
        </p:nvSpPr>
        <p:spPr bwMode="auto">
          <a:xfrm>
            <a:off x="4038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6878" name="Rectangle 27"/>
          <p:cNvSpPr>
            <a:spLocks noChangeArrowheads="1"/>
          </p:cNvSpPr>
          <p:nvPr/>
        </p:nvSpPr>
        <p:spPr bwMode="auto">
          <a:xfrm>
            <a:off x="4191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6879" name="Rectangle 28"/>
          <p:cNvSpPr>
            <a:spLocks noChangeArrowheads="1"/>
          </p:cNvSpPr>
          <p:nvPr/>
        </p:nvSpPr>
        <p:spPr bwMode="auto">
          <a:xfrm>
            <a:off x="4343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6880" name="Rectangle 29"/>
          <p:cNvSpPr>
            <a:spLocks noChangeArrowheads="1"/>
          </p:cNvSpPr>
          <p:nvPr/>
        </p:nvSpPr>
        <p:spPr bwMode="auto">
          <a:xfrm>
            <a:off x="4495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6881" name="Rectangle 30"/>
          <p:cNvSpPr>
            <a:spLocks noChangeArrowheads="1"/>
          </p:cNvSpPr>
          <p:nvPr/>
        </p:nvSpPr>
        <p:spPr bwMode="auto">
          <a:xfrm>
            <a:off x="4648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6882" name="Rectangle 31"/>
          <p:cNvSpPr>
            <a:spLocks noChangeArrowheads="1"/>
          </p:cNvSpPr>
          <p:nvPr/>
        </p:nvSpPr>
        <p:spPr bwMode="auto">
          <a:xfrm>
            <a:off x="4800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6883" name="Rectangle 32"/>
          <p:cNvSpPr>
            <a:spLocks noChangeArrowheads="1"/>
          </p:cNvSpPr>
          <p:nvPr/>
        </p:nvSpPr>
        <p:spPr bwMode="auto">
          <a:xfrm>
            <a:off x="4953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6884" name="Rectangle 33"/>
          <p:cNvSpPr>
            <a:spLocks noChangeArrowheads="1"/>
          </p:cNvSpPr>
          <p:nvPr/>
        </p:nvSpPr>
        <p:spPr bwMode="auto">
          <a:xfrm>
            <a:off x="5105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6885" name="Rectangle 34"/>
          <p:cNvSpPr>
            <a:spLocks noChangeArrowheads="1"/>
          </p:cNvSpPr>
          <p:nvPr/>
        </p:nvSpPr>
        <p:spPr bwMode="auto">
          <a:xfrm>
            <a:off x="5257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6886" name="Rectangle 35"/>
          <p:cNvSpPr>
            <a:spLocks noChangeArrowheads="1"/>
          </p:cNvSpPr>
          <p:nvPr/>
        </p:nvSpPr>
        <p:spPr bwMode="auto">
          <a:xfrm>
            <a:off x="5410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6887" name="Rectangle 36"/>
          <p:cNvSpPr>
            <a:spLocks noChangeArrowheads="1"/>
          </p:cNvSpPr>
          <p:nvPr/>
        </p:nvSpPr>
        <p:spPr bwMode="auto">
          <a:xfrm>
            <a:off x="5562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6888" name="Rectangle 37"/>
          <p:cNvSpPr>
            <a:spLocks noChangeArrowheads="1"/>
          </p:cNvSpPr>
          <p:nvPr/>
        </p:nvSpPr>
        <p:spPr bwMode="auto">
          <a:xfrm>
            <a:off x="5715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6889" name="Rectangle 38"/>
          <p:cNvSpPr>
            <a:spLocks noChangeArrowheads="1"/>
          </p:cNvSpPr>
          <p:nvPr/>
        </p:nvSpPr>
        <p:spPr bwMode="auto">
          <a:xfrm>
            <a:off x="5867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6890" name="Rectangle 39"/>
          <p:cNvSpPr>
            <a:spLocks noChangeArrowheads="1"/>
          </p:cNvSpPr>
          <p:nvPr/>
        </p:nvSpPr>
        <p:spPr bwMode="auto">
          <a:xfrm>
            <a:off x="6019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6891" name="Rectangle 40"/>
          <p:cNvSpPr>
            <a:spLocks noChangeArrowheads="1"/>
          </p:cNvSpPr>
          <p:nvPr/>
        </p:nvSpPr>
        <p:spPr bwMode="auto">
          <a:xfrm>
            <a:off x="6172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6892" name="Rectangle 41"/>
          <p:cNvSpPr>
            <a:spLocks noChangeArrowheads="1"/>
          </p:cNvSpPr>
          <p:nvPr/>
        </p:nvSpPr>
        <p:spPr bwMode="auto">
          <a:xfrm>
            <a:off x="6324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6893" name="Rectangle 42"/>
          <p:cNvSpPr>
            <a:spLocks noChangeArrowheads="1"/>
          </p:cNvSpPr>
          <p:nvPr/>
        </p:nvSpPr>
        <p:spPr bwMode="auto">
          <a:xfrm>
            <a:off x="6477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6894" name="Rectangle 43"/>
          <p:cNvSpPr>
            <a:spLocks noChangeArrowheads="1"/>
          </p:cNvSpPr>
          <p:nvPr/>
        </p:nvSpPr>
        <p:spPr bwMode="auto">
          <a:xfrm>
            <a:off x="6629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6895" name="Rectangle 44"/>
          <p:cNvSpPr>
            <a:spLocks noChangeArrowheads="1"/>
          </p:cNvSpPr>
          <p:nvPr/>
        </p:nvSpPr>
        <p:spPr bwMode="auto">
          <a:xfrm>
            <a:off x="6781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graphicFrame>
        <p:nvGraphicFramePr>
          <p:cNvPr id="24622" name="Group 46"/>
          <p:cNvGraphicFramePr>
            <a:graphicFrameLocks noGrp="1"/>
          </p:cNvGraphicFramePr>
          <p:nvPr/>
        </p:nvGraphicFramePr>
        <p:xfrm>
          <a:off x="1371600" y="2514600"/>
          <a:ext cx="6477000" cy="2438400"/>
        </p:xfrm>
        <a:graphic>
          <a:graphicData uri="http://schemas.openxmlformats.org/drawingml/2006/table">
            <a:tbl>
              <a:tblPr/>
              <a:tblGrid>
                <a:gridCol w="6477000"/>
              </a:tblGrid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526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656844" name="Text Box 12"/>
          <p:cNvSpPr txBox="1">
            <a:spLocks noChangeArrowheads="1"/>
          </p:cNvSpPr>
          <p:nvPr/>
        </p:nvSpPr>
        <p:spPr bwMode="auto">
          <a:xfrm>
            <a:off x="2460625" y="3810000"/>
            <a:ext cx="4267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_tradnl" sz="4400" dirty="0" err="1" smtClean="0">
                <a:solidFill>
                  <a:srgbClr val="1063EA"/>
                </a:solidFill>
              </a:rPr>
              <a:t>Bode…a</a:t>
            </a:r>
            <a:endParaRPr lang="es-ES" sz="4400" dirty="0"/>
          </a:p>
        </p:txBody>
      </p:sp>
      <p:sp>
        <p:nvSpPr>
          <p:cNvPr id="36905" name="Text Box 84"/>
          <p:cNvSpPr txBox="1">
            <a:spLocks noChangeArrowheads="1"/>
          </p:cNvSpPr>
          <p:nvPr/>
        </p:nvSpPr>
        <p:spPr bwMode="auto">
          <a:xfrm>
            <a:off x="1295400" y="2133600"/>
            <a:ext cx="762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"/>
              <a:t>1 - 5</a:t>
            </a:r>
          </a:p>
        </p:txBody>
      </p:sp>
      <p:sp>
        <p:nvSpPr>
          <p:cNvPr id="37" name="Text Box 13">
            <a:hlinkClick r:id="rId2" action="ppaction://hlinksldjump">
              <a:snd r:embed="rId3" name="voltage.wav"/>
            </a:hlinkClick>
          </p:cNvPr>
          <p:cNvSpPr txBox="1">
            <a:spLocks noChangeArrowheads="1"/>
          </p:cNvSpPr>
          <p:nvPr/>
        </p:nvSpPr>
        <p:spPr bwMode="auto">
          <a:xfrm>
            <a:off x="1130300" y="5549900"/>
            <a:ext cx="7010400" cy="604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es-ES_tradnl" sz="4000" dirty="0" err="1" smtClean="0"/>
              <a:t>g</a:t>
            </a:r>
            <a:r>
              <a:rPr lang="es-ES_tradnl" sz="4000" dirty="0" smtClean="0"/>
              <a:t>      </a:t>
            </a:r>
            <a:r>
              <a:rPr lang="es-ES_tradnl" sz="4000" dirty="0" err="1" smtClean="0"/>
              <a:t>gu</a:t>
            </a:r>
            <a:r>
              <a:rPr lang="es-ES_tradnl" sz="4000" dirty="0" smtClean="0"/>
              <a:t>      </a:t>
            </a:r>
            <a:r>
              <a:rPr lang="es-ES_tradnl" sz="4000" dirty="0" err="1" smtClean="0"/>
              <a:t>gü</a:t>
            </a:r>
            <a:endParaRPr lang="es-ES" sz="4000" dirty="0"/>
          </a:p>
        </p:txBody>
      </p:sp>
      <p:sp>
        <p:nvSpPr>
          <p:cNvPr id="38" name="Rectangle 14">
            <a:hlinkClick r:id="" action="ppaction://hlinkshowjump?jump=nextslide">
              <a:snd r:embed="rId4" name="arrow.wav"/>
            </a:hlinkClick>
          </p:cNvPr>
          <p:cNvSpPr>
            <a:spLocks noChangeArrowheads="1"/>
          </p:cNvSpPr>
          <p:nvPr/>
        </p:nvSpPr>
        <p:spPr bwMode="auto">
          <a:xfrm>
            <a:off x="2819400" y="5562600"/>
            <a:ext cx="838200" cy="457200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6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6568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56844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15"/>
          <p:cNvSpPr>
            <a:spLocks noChangeArrowheads="1"/>
          </p:cNvSpPr>
          <p:nvPr/>
        </p:nvSpPr>
        <p:spPr bwMode="auto">
          <a:xfrm>
            <a:off x="2362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7891" name="Rectangle 16"/>
          <p:cNvSpPr>
            <a:spLocks noChangeArrowheads="1"/>
          </p:cNvSpPr>
          <p:nvPr/>
        </p:nvSpPr>
        <p:spPr bwMode="auto">
          <a:xfrm>
            <a:off x="2514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7892" name="Rectangle 17"/>
          <p:cNvSpPr>
            <a:spLocks noChangeArrowheads="1"/>
          </p:cNvSpPr>
          <p:nvPr/>
        </p:nvSpPr>
        <p:spPr bwMode="auto">
          <a:xfrm>
            <a:off x="2667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7893" name="Rectangle 18"/>
          <p:cNvSpPr>
            <a:spLocks noChangeArrowheads="1"/>
          </p:cNvSpPr>
          <p:nvPr/>
        </p:nvSpPr>
        <p:spPr bwMode="auto">
          <a:xfrm>
            <a:off x="2819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7894" name="Rectangle 19"/>
          <p:cNvSpPr>
            <a:spLocks noChangeArrowheads="1"/>
          </p:cNvSpPr>
          <p:nvPr/>
        </p:nvSpPr>
        <p:spPr bwMode="auto">
          <a:xfrm>
            <a:off x="2971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7895" name="Rectangle 20"/>
          <p:cNvSpPr>
            <a:spLocks noChangeArrowheads="1"/>
          </p:cNvSpPr>
          <p:nvPr/>
        </p:nvSpPr>
        <p:spPr bwMode="auto">
          <a:xfrm>
            <a:off x="3124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7896" name="Rectangle 21"/>
          <p:cNvSpPr>
            <a:spLocks noChangeArrowheads="1"/>
          </p:cNvSpPr>
          <p:nvPr/>
        </p:nvSpPr>
        <p:spPr bwMode="auto">
          <a:xfrm>
            <a:off x="3276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7897" name="Rectangle 22"/>
          <p:cNvSpPr>
            <a:spLocks noChangeArrowheads="1"/>
          </p:cNvSpPr>
          <p:nvPr/>
        </p:nvSpPr>
        <p:spPr bwMode="auto">
          <a:xfrm>
            <a:off x="3429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7898" name="Rectangle 23"/>
          <p:cNvSpPr>
            <a:spLocks noChangeArrowheads="1"/>
          </p:cNvSpPr>
          <p:nvPr/>
        </p:nvSpPr>
        <p:spPr bwMode="auto">
          <a:xfrm>
            <a:off x="3581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7899" name="Rectangle 24"/>
          <p:cNvSpPr>
            <a:spLocks noChangeArrowheads="1"/>
          </p:cNvSpPr>
          <p:nvPr/>
        </p:nvSpPr>
        <p:spPr bwMode="auto">
          <a:xfrm>
            <a:off x="3733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7900" name="Rectangle 25"/>
          <p:cNvSpPr>
            <a:spLocks noChangeArrowheads="1"/>
          </p:cNvSpPr>
          <p:nvPr/>
        </p:nvSpPr>
        <p:spPr bwMode="auto">
          <a:xfrm>
            <a:off x="3886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7901" name="Rectangle 26"/>
          <p:cNvSpPr>
            <a:spLocks noChangeArrowheads="1"/>
          </p:cNvSpPr>
          <p:nvPr/>
        </p:nvSpPr>
        <p:spPr bwMode="auto">
          <a:xfrm>
            <a:off x="4038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7902" name="Rectangle 27"/>
          <p:cNvSpPr>
            <a:spLocks noChangeArrowheads="1"/>
          </p:cNvSpPr>
          <p:nvPr/>
        </p:nvSpPr>
        <p:spPr bwMode="auto">
          <a:xfrm>
            <a:off x="4191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7903" name="Rectangle 28"/>
          <p:cNvSpPr>
            <a:spLocks noChangeArrowheads="1"/>
          </p:cNvSpPr>
          <p:nvPr/>
        </p:nvSpPr>
        <p:spPr bwMode="auto">
          <a:xfrm>
            <a:off x="4343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7904" name="Rectangle 29"/>
          <p:cNvSpPr>
            <a:spLocks noChangeArrowheads="1"/>
          </p:cNvSpPr>
          <p:nvPr/>
        </p:nvSpPr>
        <p:spPr bwMode="auto">
          <a:xfrm>
            <a:off x="4495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7905" name="Rectangle 30"/>
          <p:cNvSpPr>
            <a:spLocks noChangeArrowheads="1"/>
          </p:cNvSpPr>
          <p:nvPr/>
        </p:nvSpPr>
        <p:spPr bwMode="auto">
          <a:xfrm>
            <a:off x="4648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7906" name="Rectangle 31"/>
          <p:cNvSpPr>
            <a:spLocks noChangeArrowheads="1"/>
          </p:cNvSpPr>
          <p:nvPr/>
        </p:nvSpPr>
        <p:spPr bwMode="auto">
          <a:xfrm>
            <a:off x="4800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7907" name="Rectangle 32"/>
          <p:cNvSpPr>
            <a:spLocks noChangeArrowheads="1"/>
          </p:cNvSpPr>
          <p:nvPr/>
        </p:nvSpPr>
        <p:spPr bwMode="auto">
          <a:xfrm>
            <a:off x="4953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7908" name="Rectangle 33"/>
          <p:cNvSpPr>
            <a:spLocks noChangeArrowheads="1"/>
          </p:cNvSpPr>
          <p:nvPr/>
        </p:nvSpPr>
        <p:spPr bwMode="auto">
          <a:xfrm>
            <a:off x="5105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7909" name="Rectangle 34"/>
          <p:cNvSpPr>
            <a:spLocks noChangeArrowheads="1"/>
          </p:cNvSpPr>
          <p:nvPr/>
        </p:nvSpPr>
        <p:spPr bwMode="auto">
          <a:xfrm>
            <a:off x="5257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7910" name="Rectangle 35"/>
          <p:cNvSpPr>
            <a:spLocks noChangeArrowheads="1"/>
          </p:cNvSpPr>
          <p:nvPr/>
        </p:nvSpPr>
        <p:spPr bwMode="auto">
          <a:xfrm>
            <a:off x="5410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7911" name="Rectangle 36"/>
          <p:cNvSpPr>
            <a:spLocks noChangeArrowheads="1"/>
          </p:cNvSpPr>
          <p:nvPr/>
        </p:nvSpPr>
        <p:spPr bwMode="auto">
          <a:xfrm>
            <a:off x="5562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7912" name="Rectangle 37"/>
          <p:cNvSpPr>
            <a:spLocks noChangeArrowheads="1"/>
          </p:cNvSpPr>
          <p:nvPr/>
        </p:nvSpPr>
        <p:spPr bwMode="auto">
          <a:xfrm>
            <a:off x="5715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7913" name="Rectangle 38"/>
          <p:cNvSpPr>
            <a:spLocks noChangeArrowheads="1"/>
          </p:cNvSpPr>
          <p:nvPr/>
        </p:nvSpPr>
        <p:spPr bwMode="auto">
          <a:xfrm>
            <a:off x="5867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7914" name="Rectangle 39"/>
          <p:cNvSpPr>
            <a:spLocks noChangeArrowheads="1"/>
          </p:cNvSpPr>
          <p:nvPr/>
        </p:nvSpPr>
        <p:spPr bwMode="auto">
          <a:xfrm>
            <a:off x="6019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7915" name="Rectangle 40"/>
          <p:cNvSpPr>
            <a:spLocks noChangeArrowheads="1"/>
          </p:cNvSpPr>
          <p:nvPr/>
        </p:nvSpPr>
        <p:spPr bwMode="auto">
          <a:xfrm>
            <a:off x="6172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7916" name="Rectangle 41"/>
          <p:cNvSpPr>
            <a:spLocks noChangeArrowheads="1"/>
          </p:cNvSpPr>
          <p:nvPr/>
        </p:nvSpPr>
        <p:spPr bwMode="auto">
          <a:xfrm>
            <a:off x="6324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7917" name="Rectangle 42"/>
          <p:cNvSpPr>
            <a:spLocks noChangeArrowheads="1"/>
          </p:cNvSpPr>
          <p:nvPr/>
        </p:nvSpPr>
        <p:spPr bwMode="auto">
          <a:xfrm>
            <a:off x="6477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7918" name="Rectangle 43"/>
          <p:cNvSpPr>
            <a:spLocks noChangeArrowheads="1"/>
          </p:cNvSpPr>
          <p:nvPr/>
        </p:nvSpPr>
        <p:spPr bwMode="auto">
          <a:xfrm>
            <a:off x="6629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7919" name="Rectangle 44"/>
          <p:cNvSpPr>
            <a:spLocks noChangeArrowheads="1"/>
          </p:cNvSpPr>
          <p:nvPr/>
        </p:nvSpPr>
        <p:spPr bwMode="auto">
          <a:xfrm>
            <a:off x="6781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graphicFrame>
        <p:nvGraphicFramePr>
          <p:cNvPr id="220192" name="Group 32"/>
          <p:cNvGraphicFramePr>
            <a:graphicFrameLocks noGrp="1"/>
          </p:cNvGraphicFramePr>
          <p:nvPr/>
        </p:nvGraphicFramePr>
        <p:xfrm>
          <a:off x="1371600" y="2514600"/>
          <a:ext cx="6477000" cy="2438400"/>
        </p:xfrm>
        <a:graphic>
          <a:graphicData uri="http://schemas.openxmlformats.org/drawingml/2006/table">
            <a:tbl>
              <a:tblPr/>
              <a:tblGrid>
                <a:gridCol w="6477000"/>
              </a:tblGrid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526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7928" name="Text Box 12"/>
          <p:cNvSpPr txBox="1">
            <a:spLocks noChangeArrowheads="1"/>
          </p:cNvSpPr>
          <p:nvPr/>
        </p:nvSpPr>
        <p:spPr bwMode="auto">
          <a:xfrm>
            <a:off x="2460625" y="3810000"/>
            <a:ext cx="4267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" sz="4400" dirty="0" smtClean="0">
                <a:solidFill>
                  <a:srgbClr val="1063EA"/>
                </a:solidFill>
              </a:rPr>
              <a:t>bodega</a:t>
            </a:r>
            <a:endParaRPr lang="es-ES" sz="4400" dirty="0"/>
          </a:p>
        </p:txBody>
      </p:sp>
      <p:sp>
        <p:nvSpPr>
          <p:cNvPr id="37929" name="Text Box 84"/>
          <p:cNvSpPr txBox="1">
            <a:spLocks noChangeArrowheads="1"/>
          </p:cNvSpPr>
          <p:nvPr/>
        </p:nvSpPr>
        <p:spPr bwMode="auto">
          <a:xfrm>
            <a:off x="1295400" y="2133600"/>
            <a:ext cx="762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"/>
              <a:t>1 - 5</a:t>
            </a:r>
          </a:p>
        </p:txBody>
      </p:sp>
      <p:sp>
        <p:nvSpPr>
          <p:cNvPr id="37930" name="Line 15">
            <a:hlinkClick r:id="" action="ppaction://hlinkshowjump?jump=nextslide"/>
          </p:cNvPr>
          <p:cNvSpPr>
            <a:spLocks noChangeShapeType="1"/>
          </p:cNvSpPr>
          <p:nvPr/>
        </p:nvSpPr>
        <p:spPr bwMode="auto">
          <a:xfrm>
            <a:off x="4464050" y="5448300"/>
            <a:ext cx="381000" cy="0"/>
          </a:xfrm>
          <a:prstGeom prst="line">
            <a:avLst/>
          </a:prstGeom>
          <a:noFill/>
          <a:ln w="139700">
            <a:solidFill>
              <a:srgbClr val="A5002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7931" name="Rectangle 16">
            <a:hlinkClick r:id="" action="ppaction://hlinkshowjump?jump=nextslide"/>
          </p:cNvPr>
          <p:cNvSpPr>
            <a:spLocks noChangeArrowheads="1"/>
          </p:cNvSpPr>
          <p:nvPr/>
        </p:nvSpPr>
        <p:spPr bwMode="auto">
          <a:xfrm>
            <a:off x="3276600" y="5181600"/>
            <a:ext cx="2667000" cy="5334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15"/>
          <p:cNvSpPr>
            <a:spLocks noChangeArrowheads="1"/>
          </p:cNvSpPr>
          <p:nvPr/>
        </p:nvSpPr>
        <p:spPr bwMode="auto">
          <a:xfrm>
            <a:off x="2362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8915" name="Rectangle 16"/>
          <p:cNvSpPr>
            <a:spLocks noChangeArrowheads="1"/>
          </p:cNvSpPr>
          <p:nvPr/>
        </p:nvSpPr>
        <p:spPr bwMode="auto">
          <a:xfrm>
            <a:off x="2514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8916" name="Rectangle 17"/>
          <p:cNvSpPr>
            <a:spLocks noChangeArrowheads="1"/>
          </p:cNvSpPr>
          <p:nvPr/>
        </p:nvSpPr>
        <p:spPr bwMode="auto">
          <a:xfrm>
            <a:off x="2667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8917" name="Rectangle 18"/>
          <p:cNvSpPr>
            <a:spLocks noChangeArrowheads="1"/>
          </p:cNvSpPr>
          <p:nvPr/>
        </p:nvSpPr>
        <p:spPr bwMode="auto">
          <a:xfrm>
            <a:off x="2819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8918" name="Rectangle 19"/>
          <p:cNvSpPr>
            <a:spLocks noChangeArrowheads="1"/>
          </p:cNvSpPr>
          <p:nvPr/>
        </p:nvSpPr>
        <p:spPr bwMode="auto">
          <a:xfrm>
            <a:off x="2971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8919" name="Rectangle 20"/>
          <p:cNvSpPr>
            <a:spLocks noChangeArrowheads="1"/>
          </p:cNvSpPr>
          <p:nvPr/>
        </p:nvSpPr>
        <p:spPr bwMode="auto">
          <a:xfrm>
            <a:off x="3124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8920" name="Rectangle 21"/>
          <p:cNvSpPr>
            <a:spLocks noChangeArrowheads="1"/>
          </p:cNvSpPr>
          <p:nvPr/>
        </p:nvSpPr>
        <p:spPr bwMode="auto">
          <a:xfrm>
            <a:off x="3276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8921" name="Rectangle 22"/>
          <p:cNvSpPr>
            <a:spLocks noChangeArrowheads="1"/>
          </p:cNvSpPr>
          <p:nvPr/>
        </p:nvSpPr>
        <p:spPr bwMode="auto">
          <a:xfrm>
            <a:off x="3429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8922" name="Rectangle 23"/>
          <p:cNvSpPr>
            <a:spLocks noChangeArrowheads="1"/>
          </p:cNvSpPr>
          <p:nvPr/>
        </p:nvSpPr>
        <p:spPr bwMode="auto">
          <a:xfrm>
            <a:off x="3581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8923" name="Rectangle 24"/>
          <p:cNvSpPr>
            <a:spLocks noChangeArrowheads="1"/>
          </p:cNvSpPr>
          <p:nvPr/>
        </p:nvSpPr>
        <p:spPr bwMode="auto">
          <a:xfrm>
            <a:off x="3733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8924" name="Rectangle 25"/>
          <p:cNvSpPr>
            <a:spLocks noChangeArrowheads="1"/>
          </p:cNvSpPr>
          <p:nvPr/>
        </p:nvSpPr>
        <p:spPr bwMode="auto">
          <a:xfrm>
            <a:off x="3886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8925" name="Rectangle 26"/>
          <p:cNvSpPr>
            <a:spLocks noChangeArrowheads="1"/>
          </p:cNvSpPr>
          <p:nvPr/>
        </p:nvSpPr>
        <p:spPr bwMode="auto">
          <a:xfrm>
            <a:off x="4038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8926" name="Rectangle 27"/>
          <p:cNvSpPr>
            <a:spLocks noChangeArrowheads="1"/>
          </p:cNvSpPr>
          <p:nvPr/>
        </p:nvSpPr>
        <p:spPr bwMode="auto">
          <a:xfrm>
            <a:off x="4191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8927" name="Rectangle 28"/>
          <p:cNvSpPr>
            <a:spLocks noChangeArrowheads="1"/>
          </p:cNvSpPr>
          <p:nvPr/>
        </p:nvSpPr>
        <p:spPr bwMode="auto">
          <a:xfrm>
            <a:off x="4343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8928" name="Rectangle 29"/>
          <p:cNvSpPr>
            <a:spLocks noChangeArrowheads="1"/>
          </p:cNvSpPr>
          <p:nvPr/>
        </p:nvSpPr>
        <p:spPr bwMode="auto">
          <a:xfrm>
            <a:off x="4495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8929" name="Rectangle 30"/>
          <p:cNvSpPr>
            <a:spLocks noChangeArrowheads="1"/>
          </p:cNvSpPr>
          <p:nvPr/>
        </p:nvSpPr>
        <p:spPr bwMode="auto">
          <a:xfrm>
            <a:off x="4648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8930" name="Rectangle 31"/>
          <p:cNvSpPr>
            <a:spLocks noChangeArrowheads="1"/>
          </p:cNvSpPr>
          <p:nvPr/>
        </p:nvSpPr>
        <p:spPr bwMode="auto">
          <a:xfrm>
            <a:off x="4800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8931" name="Rectangle 32"/>
          <p:cNvSpPr>
            <a:spLocks noChangeArrowheads="1"/>
          </p:cNvSpPr>
          <p:nvPr/>
        </p:nvSpPr>
        <p:spPr bwMode="auto">
          <a:xfrm>
            <a:off x="4953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8932" name="Rectangle 33"/>
          <p:cNvSpPr>
            <a:spLocks noChangeArrowheads="1"/>
          </p:cNvSpPr>
          <p:nvPr/>
        </p:nvSpPr>
        <p:spPr bwMode="auto">
          <a:xfrm>
            <a:off x="5105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8933" name="Rectangle 34"/>
          <p:cNvSpPr>
            <a:spLocks noChangeArrowheads="1"/>
          </p:cNvSpPr>
          <p:nvPr/>
        </p:nvSpPr>
        <p:spPr bwMode="auto">
          <a:xfrm>
            <a:off x="5257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8934" name="Rectangle 35"/>
          <p:cNvSpPr>
            <a:spLocks noChangeArrowheads="1"/>
          </p:cNvSpPr>
          <p:nvPr/>
        </p:nvSpPr>
        <p:spPr bwMode="auto">
          <a:xfrm>
            <a:off x="5410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8935" name="Rectangle 36"/>
          <p:cNvSpPr>
            <a:spLocks noChangeArrowheads="1"/>
          </p:cNvSpPr>
          <p:nvPr/>
        </p:nvSpPr>
        <p:spPr bwMode="auto">
          <a:xfrm>
            <a:off x="5562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8936" name="Rectangle 37"/>
          <p:cNvSpPr>
            <a:spLocks noChangeArrowheads="1"/>
          </p:cNvSpPr>
          <p:nvPr/>
        </p:nvSpPr>
        <p:spPr bwMode="auto">
          <a:xfrm>
            <a:off x="5715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8937" name="Rectangle 38"/>
          <p:cNvSpPr>
            <a:spLocks noChangeArrowheads="1"/>
          </p:cNvSpPr>
          <p:nvPr/>
        </p:nvSpPr>
        <p:spPr bwMode="auto">
          <a:xfrm>
            <a:off x="5867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8938" name="Rectangle 39"/>
          <p:cNvSpPr>
            <a:spLocks noChangeArrowheads="1"/>
          </p:cNvSpPr>
          <p:nvPr/>
        </p:nvSpPr>
        <p:spPr bwMode="auto">
          <a:xfrm>
            <a:off x="6019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8939" name="Rectangle 40"/>
          <p:cNvSpPr>
            <a:spLocks noChangeArrowheads="1"/>
          </p:cNvSpPr>
          <p:nvPr/>
        </p:nvSpPr>
        <p:spPr bwMode="auto">
          <a:xfrm>
            <a:off x="6172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8940" name="Rectangle 41"/>
          <p:cNvSpPr>
            <a:spLocks noChangeArrowheads="1"/>
          </p:cNvSpPr>
          <p:nvPr/>
        </p:nvSpPr>
        <p:spPr bwMode="auto">
          <a:xfrm>
            <a:off x="6324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8941" name="Rectangle 42"/>
          <p:cNvSpPr>
            <a:spLocks noChangeArrowheads="1"/>
          </p:cNvSpPr>
          <p:nvPr/>
        </p:nvSpPr>
        <p:spPr bwMode="auto">
          <a:xfrm>
            <a:off x="6477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8942" name="Rectangle 43"/>
          <p:cNvSpPr>
            <a:spLocks noChangeArrowheads="1"/>
          </p:cNvSpPr>
          <p:nvPr/>
        </p:nvSpPr>
        <p:spPr bwMode="auto">
          <a:xfrm>
            <a:off x="6629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8943" name="Rectangle 44"/>
          <p:cNvSpPr>
            <a:spLocks noChangeArrowheads="1"/>
          </p:cNvSpPr>
          <p:nvPr/>
        </p:nvSpPr>
        <p:spPr bwMode="auto">
          <a:xfrm>
            <a:off x="6781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graphicFrame>
        <p:nvGraphicFramePr>
          <p:cNvPr id="25646" name="Group 46"/>
          <p:cNvGraphicFramePr>
            <a:graphicFrameLocks noGrp="1"/>
          </p:cNvGraphicFramePr>
          <p:nvPr/>
        </p:nvGraphicFramePr>
        <p:xfrm>
          <a:off x="1371600" y="2514600"/>
          <a:ext cx="6477000" cy="2438400"/>
        </p:xfrm>
        <a:graphic>
          <a:graphicData uri="http://schemas.openxmlformats.org/drawingml/2006/table">
            <a:tbl>
              <a:tblPr/>
              <a:tblGrid>
                <a:gridCol w="6477000"/>
              </a:tblGrid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526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656844" name="Text Box 12"/>
          <p:cNvSpPr txBox="1">
            <a:spLocks noChangeArrowheads="1"/>
          </p:cNvSpPr>
          <p:nvPr/>
        </p:nvSpPr>
        <p:spPr bwMode="auto">
          <a:xfrm>
            <a:off x="2460625" y="3810000"/>
            <a:ext cx="4267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_tradnl" sz="4400" dirty="0" err="1" smtClean="0">
                <a:solidFill>
                  <a:srgbClr val="1063EA"/>
                </a:solidFill>
              </a:rPr>
              <a:t>pin…ino</a:t>
            </a:r>
            <a:endParaRPr lang="es-ES" sz="4400" dirty="0"/>
          </a:p>
        </p:txBody>
      </p:sp>
      <p:sp>
        <p:nvSpPr>
          <p:cNvPr id="38953" name="Text Box 84"/>
          <p:cNvSpPr txBox="1">
            <a:spLocks noChangeArrowheads="1"/>
          </p:cNvSpPr>
          <p:nvPr/>
        </p:nvSpPr>
        <p:spPr bwMode="auto">
          <a:xfrm>
            <a:off x="1295400" y="2133600"/>
            <a:ext cx="762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"/>
              <a:t>1 - 5</a:t>
            </a:r>
          </a:p>
        </p:txBody>
      </p:sp>
      <p:sp>
        <p:nvSpPr>
          <p:cNvPr id="37" name="Text Box 13">
            <a:hlinkClick r:id="rId2" action="ppaction://hlinksldjump">
              <a:snd r:embed="rId3" name="voltage.wav"/>
            </a:hlinkClick>
          </p:cNvPr>
          <p:cNvSpPr txBox="1">
            <a:spLocks noChangeArrowheads="1"/>
          </p:cNvSpPr>
          <p:nvPr/>
        </p:nvSpPr>
        <p:spPr bwMode="auto">
          <a:xfrm>
            <a:off x="1130300" y="5549900"/>
            <a:ext cx="7010400" cy="604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es-ES_tradnl" sz="4000" dirty="0" err="1" smtClean="0"/>
              <a:t>g</a:t>
            </a:r>
            <a:r>
              <a:rPr lang="es-ES_tradnl" sz="4000" dirty="0" smtClean="0"/>
              <a:t>      </a:t>
            </a:r>
            <a:r>
              <a:rPr lang="es-ES_tradnl" sz="4000" dirty="0" err="1" smtClean="0"/>
              <a:t>gu</a:t>
            </a:r>
            <a:r>
              <a:rPr lang="es-ES_tradnl" sz="4000" dirty="0" smtClean="0"/>
              <a:t>      </a:t>
            </a:r>
            <a:r>
              <a:rPr lang="es-ES_tradnl" sz="4000" dirty="0" err="1" smtClean="0"/>
              <a:t>gü</a:t>
            </a:r>
            <a:endParaRPr lang="es-ES" sz="4000" dirty="0"/>
          </a:p>
        </p:txBody>
      </p:sp>
      <p:sp>
        <p:nvSpPr>
          <p:cNvPr id="38" name="Rectangle 14">
            <a:hlinkClick r:id="" action="ppaction://hlinkshowjump?jump=nextslide">
              <a:snd r:embed="rId4" name="arrow.wav"/>
            </a:hlinkClick>
          </p:cNvPr>
          <p:cNvSpPr>
            <a:spLocks noChangeArrowheads="1"/>
          </p:cNvSpPr>
          <p:nvPr/>
        </p:nvSpPr>
        <p:spPr bwMode="auto">
          <a:xfrm>
            <a:off x="5638800" y="5638800"/>
            <a:ext cx="838200" cy="457200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6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6568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56844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15"/>
          <p:cNvSpPr>
            <a:spLocks noChangeArrowheads="1"/>
          </p:cNvSpPr>
          <p:nvPr/>
        </p:nvSpPr>
        <p:spPr bwMode="auto">
          <a:xfrm>
            <a:off x="2362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9939" name="Rectangle 16"/>
          <p:cNvSpPr>
            <a:spLocks noChangeArrowheads="1"/>
          </p:cNvSpPr>
          <p:nvPr/>
        </p:nvSpPr>
        <p:spPr bwMode="auto">
          <a:xfrm>
            <a:off x="2514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9940" name="Rectangle 17"/>
          <p:cNvSpPr>
            <a:spLocks noChangeArrowheads="1"/>
          </p:cNvSpPr>
          <p:nvPr/>
        </p:nvSpPr>
        <p:spPr bwMode="auto">
          <a:xfrm>
            <a:off x="2667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9941" name="Rectangle 18"/>
          <p:cNvSpPr>
            <a:spLocks noChangeArrowheads="1"/>
          </p:cNvSpPr>
          <p:nvPr/>
        </p:nvSpPr>
        <p:spPr bwMode="auto">
          <a:xfrm>
            <a:off x="2819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9942" name="Rectangle 19"/>
          <p:cNvSpPr>
            <a:spLocks noChangeArrowheads="1"/>
          </p:cNvSpPr>
          <p:nvPr/>
        </p:nvSpPr>
        <p:spPr bwMode="auto">
          <a:xfrm>
            <a:off x="2971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9943" name="Rectangle 20"/>
          <p:cNvSpPr>
            <a:spLocks noChangeArrowheads="1"/>
          </p:cNvSpPr>
          <p:nvPr/>
        </p:nvSpPr>
        <p:spPr bwMode="auto">
          <a:xfrm>
            <a:off x="3124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9944" name="Rectangle 21"/>
          <p:cNvSpPr>
            <a:spLocks noChangeArrowheads="1"/>
          </p:cNvSpPr>
          <p:nvPr/>
        </p:nvSpPr>
        <p:spPr bwMode="auto">
          <a:xfrm>
            <a:off x="3276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9945" name="Rectangle 22"/>
          <p:cNvSpPr>
            <a:spLocks noChangeArrowheads="1"/>
          </p:cNvSpPr>
          <p:nvPr/>
        </p:nvSpPr>
        <p:spPr bwMode="auto">
          <a:xfrm>
            <a:off x="3429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9946" name="Rectangle 23"/>
          <p:cNvSpPr>
            <a:spLocks noChangeArrowheads="1"/>
          </p:cNvSpPr>
          <p:nvPr/>
        </p:nvSpPr>
        <p:spPr bwMode="auto">
          <a:xfrm>
            <a:off x="3581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9947" name="Rectangle 24"/>
          <p:cNvSpPr>
            <a:spLocks noChangeArrowheads="1"/>
          </p:cNvSpPr>
          <p:nvPr/>
        </p:nvSpPr>
        <p:spPr bwMode="auto">
          <a:xfrm>
            <a:off x="3733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9948" name="Rectangle 25"/>
          <p:cNvSpPr>
            <a:spLocks noChangeArrowheads="1"/>
          </p:cNvSpPr>
          <p:nvPr/>
        </p:nvSpPr>
        <p:spPr bwMode="auto">
          <a:xfrm>
            <a:off x="3886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9949" name="Rectangle 26"/>
          <p:cNvSpPr>
            <a:spLocks noChangeArrowheads="1"/>
          </p:cNvSpPr>
          <p:nvPr/>
        </p:nvSpPr>
        <p:spPr bwMode="auto">
          <a:xfrm>
            <a:off x="4038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9950" name="Rectangle 27"/>
          <p:cNvSpPr>
            <a:spLocks noChangeArrowheads="1"/>
          </p:cNvSpPr>
          <p:nvPr/>
        </p:nvSpPr>
        <p:spPr bwMode="auto">
          <a:xfrm>
            <a:off x="4191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9951" name="Rectangle 28"/>
          <p:cNvSpPr>
            <a:spLocks noChangeArrowheads="1"/>
          </p:cNvSpPr>
          <p:nvPr/>
        </p:nvSpPr>
        <p:spPr bwMode="auto">
          <a:xfrm>
            <a:off x="4343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9952" name="Rectangle 29"/>
          <p:cNvSpPr>
            <a:spLocks noChangeArrowheads="1"/>
          </p:cNvSpPr>
          <p:nvPr/>
        </p:nvSpPr>
        <p:spPr bwMode="auto">
          <a:xfrm>
            <a:off x="4495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9953" name="Rectangle 30"/>
          <p:cNvSpPr>
            <a:spLocks noChangeArrowheads="1"/>
          </p:cNvSpPr>
          <p:nvPr/>
        </p:nvSpPr>
        <p:spPr bwMode="auto">
          <a:xfrm>
            <a:off x="4648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9954" name="Rectangle 31"/>
          <p:cNvSpPr>
            <a:spLocks noChangeArrowheads="1"/>
          </p:cNvSpPr>
          <p:nvPr/>
        </p:nvSpPr>
        <p:spPr bwMode="auto">
          <a:xfrm>
            <a:off x="4800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9955" name="Rectangle 32"/>
          <p:cNvSpPr>
            <a:spLocks noChangeArrowheads="1"/>
          </p:cNvSpPr>
          <p:nvPr/>
        </p:nvSpPr>
        <p:spPr bwMode="auto">
          <a:xfrm>
            <a:off x="4953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9956" name="Rectangle 33"/>
          <p:cNvSpPr>
            <a:spLocks noChangeArrowheads="1"/>
          </p:cNvSpPr>
          <p:nvPr/>
        </p:nvSpPr>
        <p:spPr bwMode="auto">
          <a:xfrm>
            <a:off x="5105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9957" name="Rectangle 34"/>
          <p:cNvSpPr>
            <a:spLocks noChangeArrowheads="1"/>
          </p:cNvSpPr>
          <p:nvPr/>
        </p:nvSpPr>
        <p:spPr bwMode="auto">
          <a:xfrm>
            <a:off x="5257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9958" name="Rectangle 35"/>
          <p:cNvSpPr>
            <a:spLocks noChangeArrowheads="1"/>
          </p:cNvSpPr>
          <p:nvPr/>
        </p:nvSpPr>
        <p:spPr bwMode="auto">
          <a:xfrm>
            <a:off x="5410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9959" name="Rectangle 36"/>
          <p:cNvSpPr>
            <a:spLocks noChangeArrowheads="1"/>
          </p:cNvSpPr>
          <p:nvPr/>
        </p:nvSpPr>
        <p:spPr bwMode="auto">
          <a:xfrm>
            <a:off x="5562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9960" name="Rectangle 37"/>
          <p:cNvSpPr>
            <a:spLocks noChangeArrowheads="1"/>
          </p:cNvSpPr>
          <p:nvPr/>
        </p:nvSpPr>
        <p:spPr bwMode="auto">
          <a:xfrm>
            <a:off x="5715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9961" name="Rectangle 38"/>
          <p:cNvSpPr>
            <a:spLocks noChangeArrowheads="1"/>
          </p:cNvSpPr>
          <p:nvPr/>
        </p:nvSpPr>
        <p:spPr bwMode="auto">
          <a:xfrm>
            <a:off x="5867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9962" name="Rectangle 39"/>
          <p:cNvSpPr>
            <a:spLocks noChangeArrowheads="1"/>
          </p:cNvSpPr>
          <p:nvPr/>
        </p:nvSpPr>
        <p:spPr bwMode="auto">
          <a:xfrm>
            <a:off x="6019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9963" name="Rectangle 40"/>
          <p:cNvSpPr>
            <a:spLocks noChangeArrowheads="1"/>
          </p:cNvSpPr>
          <p:nvPr/>
        </p:nvSpPr>
        <p:spPr bwMode="auto">
          <a:xfrm>
            <a:off x="6172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9964" name="Rectangle 41"/>
          <p:cNvSpPr>
            <a:spLocks noChangeArrowheads="1"/>
          </p:cNvSpPr>
          <p:nvPr/>
        </p:nvSpPr>
        <p:spPr bwMode="auto">
          <a:xfrm>
            <a:off x="6324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9965" name="Rectangle 42"/>
          <p:cNvSpPr>
            <a:spLocks noChangeArrowheads="1"/>
          </p:cNvSpPr>
          <p:nvPr/>
        </p:nvSpPr>
        <p:spPr bwMode="auto">
          <a:xfrm>
            <a:off x="6477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9966" name="Rectangle 43"/>
          <p:cNvSpPr>
            <a:spLocks noChangeArrowheads="1"/>
          </p:cNvSpPr>
          <p:nvPr/>
        </p:nvSpPr>
        <p:spPr bwMode="auto">
          <a:xfrm>
            <a:off x="6629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9967" name="Rectangle 44"/>
          <p:cNvSpPr>
            <a:spLocks noChangeArrowheads="1"/>
          </p:cNvSpPr>
          <p:nvPr/>
        </p:nvSpPr>
        <p:spPr bwMode="auto">
          <a:xfrm>
            <a:off x="6781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graphicFrame>
        <p:nvGraphicFramePr>
          <p:cNvPr id="221216" name="Group 32"/>
          <p:cNvGraphicFramePr>
            <a:graphicFrameLocks noGrp="1"/>
          </p:cNvGraphicFramePr>
          <p:nvPr/>
        </p:nvGraphicFramePr>
        <p:xfrm>
          <a:off x="1371600" y="2514600"/>
          <a:ext cx="6477000" cy="2438400"/>
        </p:xfrm>
        <a:graphic>
          <a:graphicData uri="http://schemas.openxmlformats.org/drawingml/2006/table">
            <a:tbl>
              <a:tblPr/>
              <a:tblGrid>
                <a:gridCol w="6477000"/>
              </a:tblGrid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526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9976" name="Text Box 12"/>
          <p:cNvSpPr txBox="1">
            <a:spLocks noChangeArrowheads="1"/>
          </p:cNvSpPr>
          <p:nvPr/>
        </p:nvSpPr>
        <p:spPr bwMode="auto">
          <a:xfrm>
            <a:off x="2460625" y="3810000"/>
            <a:ext cx="4267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" sz="4400" dirty="0" smtClean="0"/>
              <a:t>ping</a:t>
            </a:r>
            <a:r>
              <a:rPr lang="es-ES" sz="4400" dirty="0" smtClean="0"/>
              <a:t>üino</a:t>
            </a:r>
            <a:endParaRPr lang="es-ES" sz="4400" dirty="0"/>
          </a:p>
        </p:txBody>
      </p:sp>
      <p:sp>
        <p:nvSpPr>
          <p:cNvPr id="39977" name="Text Box 84"/>
          <p:cNvSpPr txBox="1">
            <a:spLocks noChangeArrowheads="1"/>
          </p:cNvSpPr>
          <p:nvPr/>
        </p:nvSpPr>
        <p:spPr bwMode="auto">
          <a:xfrm>
            <a:off x="1295400" y="2133600"/>
            <a:ext cx="762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"/>
              <a:t>1 - 5</a:t>
            </a:r>
          </a:p>
        </p:txBody>
      </p:sp>
      <p:sp>
        <p:nvSpPr>
          <p:cNvPr id="39978" name="Line 15">
            <a:hlinkClick r:id="" action="ppaction://hlinkshowjump?jump=nextslide"/>
          </p:cNvPr>
          <p:cNvSpPr>
            <a:spLocks noChangeShapeType="1"/>
          </p:cNvSpPr>
          <p:nvPr/>
        </p:nvSpPr>
        <p:spPr bwMode="auto">
          <a:xfrm>
            <a:off x="4464050" y="5448300"/>
            <a:ext cx="381000" cy="0"/>
          </a:xfrm>
          <a:prstGeom prst="line">
            <a:avLst/>
          </a:prstGeom>
          <a:noFill/>
          <a:ln w="139700">
            <a:solidFill>
              <a:srgbClr val="A5002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9979" name="Rectangle 16">
            <a:hlinkClick r:id="" action="ppaction://hlinkshowjump?jump=nextslide"/>
          </p:cNvPr>
          <p:cNvSpPr>
            <a:spLocks noChangeArrowheads="1"/>
          </p:cNvSpPr>
          <p:nvPr/>
        </p:nvSpPr>
        <p:spPr bwMode="auto">
          <a:xfrm>
            <a:off x="3276600" y="5181600"/>
            <a:ext cx="2667000" cy="5334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15"/>
          <p:cNvSpPr>
            <a:spLocks noChangeArrowheads="1"/>
          </p:cNvSpPr>
          <p:nvPr/>
        </p:nvSpPr>
        <p:spPr bwMode="auto">
          <a:xfrm>
            <a:off x="2362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0963" name="Rectangle 16"/>
          <p:cNvSpPr>
            <a:spLocks noChangeArrowheads="1"/>
          </p:cNvSpPr>
          <p:nvPr/>
        </p:nvSpPr>
        <p:spPr bwMode="auto">
          <a:xfrm>
            <a:off x="2514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0964" name="Rectangle 17"/>
          <p:cNvSpPr>
            <a:spLocks noChangeArrowheads="1"/>
          </p:cNvSpPr>
          <p:nvPr/>
        </p:nvSpPr>
        <p:spPr bwMode="auto">
          <a:xfrm>
            <a:off x="2667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0965" name="Rectangle 18"/>
          <p:cNvSpPr>
            <a:spLocks noChangeArrowheads="1"/>
          </p:cNvSpPr>
          <p:nvPr/>
        </p:nvSpPr>
        <p:spPr bwMode="auto">
          <a:xfrm>
            <a:off x="2819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0966" name="Rectangle 19"/>
          <p:cNvSpPr>
            <a:spLocks noChangeArrowheads="1"/>
          </p:cNvSpPr>
          <p:nvPr/>
        </p:nvSpPr>
        <p:spPr bwMode="auto">
          <a:xfrm>
            <a:off x="2971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0967" name="Rectangle 20"/>
          <p:cNvSpPr>
            <a:spLocks noChangeArrowheads="1"/>
          </p:cNvSpPr>
          <p:nvPr/>
        </p:nvSpPr>
        <p:spPr bwMode="auto">
          <a:xfrm>
            <a:off x="3124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0968" name="Rectangle 21"/>
          <p:cNvSpPr>
            <a:spLocks noChangeArrowheads="1"/>
          </p:cNvSpPr>
          <p:nvPr/>
        </p:nvSpPr>
        <p:spPr bwMode="auto">
          <a:xfrm>
            <a:off x="3276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0969" name="Rectangle 22"/>
          <p:cNvSpPr>
            <a:spLocks noChangeArrowheads="1"/>
          </p:cNvSpPr>
          <p:nvPr/>
        </p:nvSpPr>
        <p:spPr bwMode="auto">
          <a:xfrm>
            <a:off x="3429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0970" name="Rectangle 23"/>
          <p:cNvSpPr>
            <a:spLocks noChangeArrowheads="1"/>
          </p:cNvSpPr>
          <p:nvPr/>
        </p:nvSpPr>
        <p:spPr bwMode="auto">
          <a:xfrm>
            <a:off x="3581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0971" name="Rectangle 24"/>
          <p:cNvSpPr>
            <a:spLocks noChangeArrowheads="1"/>
          </p:cNvSpPr>
          <p:nvPr/>
        </p:nvSpPr>
        <p:spPr bwMode="auto">
          <a:xfrm>
            <a:off x="3733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0972" name="Rectangle 25"/>
          <p:cNvSpPr>
            <a:spLocks noChangeArrowheads="1"/>
          </p:cNvSpPr>
          <p:nvPr/>
        </p:nvSpPr>
        <p:spPr bwMode="auto">
          <a:xfrm>
            <a:off x="3886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0973" name="Rectangle 26"/>
          <p:cNvSpPr>
            <a:spLocks noChangeArrowheads="1"/>
          </p:cNvSpPr>
          <p:nvPr/>
        </p:nvSpPr>
        <p:spPr bwMode="auto">
          <a:xfrm>
            <a:off x="4038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0974" name="Rectangle 27"/>
          <p:cNvSpPr>
            <a:spLocks noChangeArrowheads="1"/>
          </p:cNvSpPr>
          <p:nvPr/>
        </p:nvSpPr>
        <p:spPr bwMode="auto">
          <a:xfrm>
            <a:off x="4191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0975" name="Rectangle 28"/>
          <p:cNvSpPr>
            <a:spLocks noChangeArrowheads="1"/>
          </p:cNvSpPr>
          <p:nvPr/>
        </p:nvSpPr>
        <p:spPr bwMode="auto">
          <a:xfrm>
            <a:off x="4343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0976" name="Rectangle 29"/>
          <p:cNvSpPr>
            <a:spLocks noChangeArrowheads="1"/>
          </p:cNvSpPr>
          <p:nvPr/>
        </p:nvSpPr>
        <p:spPr bwMode="auto">
          <a:xfrm>
            <a:off x="4495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0977" name="Rectangle 30"/>
          <p:cNvSpPr>
            <a:spLocks noChangeArrowheads="1"/>
          </p:cNvSpPr>
          <p:nvPr/>
        </p:nvSpPr>
        <p:spPr bwMode="auto">
          <a:xfrm>
            <a:off x="4648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0978" name="Rectangle 31"/>
          <p:cNvSpPr>
            <a:spLocks noChangeArrowheads="1"/>
          </p:cNvSpPr>
          <p:nvPr/>
        </p:nvSpPr>
        <p:spPr bwMode="auto">
          <a:xfrm>
            <a:off x="4800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0979" name="Rectangle 32"/>
          <p:cNvSpPr>
            <a:spLocks noChangeArrowheads="1"/>
          </p:cNvSpPr>
          <p:nvPr/>
        </p:nvSpPr>
        <p:spPr bwMode="auto">
          <a:xfrm>
            <a:off x="4953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0980" name="Rectangle 33"/>
          <p:cNvSpPr>
            <a:spLocks noChangeArrowheads="1"/>
          </p:cNvSpPr>
          <p:nvPr/>
        </p:nvSpPr>
        <p:spPr bwMode="auto">
          <a:xfrm>
            <a:off x="5105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0981" name="Rectangle 34"/>
          <p:cNvSpPr>
            <a:spLocks noChangeArrowheads="1"/>
          </p:cNvSpPr>
          <p:nvPr/>
        </p:nvSpPr>
        <p:spPr bwMode="auto">
          <a:xfrm>
            <a:off x="5257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0982" name="Rectangle 35"/>
          <p:cNvSpPr>
            <a:spLocks noChangeArrowheads="1"/>
          </p:cNvSpPr>
          <p:nvPr/>
        </p:nvSpPr>
        <p:spPr bwMode="auto">
          <a:xfrm>
            <a:off x="5410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0983" name="Rectangle 36"/>
          <p:cNvSpPr>
            <a:spLocks noChangeArrowheads="1"/>
          </p:cNvSpPr>
          <p:nvPr/>
        </p:nvSpPr>
        <p:spPr bwMode="auto">
          <a:xfrm>
            <a:off x="5562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0984" name="Rectangle 37"/>
          <p:cNvSpPr>
            <a:spLocks noChangeArrowheads="1"/>
          </p:cNvSpPr>
          <p:nvPr/>
        </p:nvSpPr>
        <p:spPr bwMode="auto">
          <a:xfrm>
            <a:off x="5715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0985" name="Rectangle 38"/>
          <p:cNvSpPr>
            <a:spLocks noChangeArrowheads="1"/>
          </p:cNvSpPr>
          <p:nvPr/>
        </p:nvSpPr>
        <p:spPr bwMode="auto">
          <a:xfrm>
            <a:off x="5867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0986" name="Rectangle 39"/>
          <p:cNvSpPr>
            <a:spLocks noChangeArrowheads="1"/>
          </p:cNvSpPr>
          <p:nvPr/>
        </p:nvSpPr>
        <p:spPr bwMode="auto">
          <a:xfrm>
            <a:off x="6019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0987" name="Rectangle 40"/>
          <p:cNvSpPr>
            <a:spLocks noChangeArrowheads="1"/>
          </p:cNvSpPr>
          <p:nvPr/>
        </p:nvSpPr>
        <p:spPr bwMode="auto">
          <a:xfrm>
            <a:off x="6172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0988" name="Rectangle 41"/>
          <p:cNvSpPr>
            <a:spLocks noChangeArrowheads="1"/>
          </p:cNvSpPr>
          <p:nvPr/>
        </p:nvSpPr>
        <p:spPr bwMode="auto">
          <a:xfrm>
            <a:off x="6324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0989" name="Rectangle 42"/>
          <p:cNvSpPr>
            <a:spLocks noChangeArrowheads="1"/>
          </p:cNvSpPr>
          <p:nvPr/>
        </p:nvSpPr>
        <p:spPr bwMode="auto">
          <a:xfrm>
            <a:off x="6477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0990" name="Rectangle 43"/>
          <p:cNvSpPr>
            <a:spLocks noChangeArrowheads="1"/>
          </p:cNvSpPr>
          <p:nvPr/>
        </p:nvSpPr>
        <p:spPr bwMode="auto">
          <a:xfrm>
            <a:off x="6629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0991" name="Rectangle 44"/>
          <p:cNvSpPr>
            <a:spLocks noChangeArrowheads="1"/>
          </p:cNvSpPr>
          <p:nvPr/>
        </p:nvSpPr>
        <p:spPr bwMode="auto">
          <a:xfrm>
            <a:off x="6781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graphicFrame>
        <p:nvGraphicFramePr>
          <p:cNvPr id="26670" name="Group 46"/>
          <p:cNvGraphicFramePr>
            <a:graphicFrameLocks noGrp="1"/>
          </p:cNvGraphicFramePr>
          <p:nvPr/>
        </p:nvGraphicFramePr>
        <p:xfrm>
          <a:off x="1371600" y="2514600"/>
          <a:ext cx="6477000" cy="2438400"/>
        </p:xfrm>
        <a:graphic>
          <a:graphicData uri="http://schemas.openxmlformats.org/drawingml/2006/table">
            <a:tbl>
              <a:tblPr/>
              <a:tblGrid>
                <a:gridCol w="6477000"/>
              </a:tblGrid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526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656844" name="Text Box 12"/>
          <p:cNvSpPr txBox="1">
            <a:spLocks noChangeArrowheads="1"/>
          </p:cNvSpPr>
          <p:nvPr/>
        </p:nvSpPr>
        <p:spPr bwMode="auto">
          <a:xfrm>
            <a:off x="2460625" y="3810000"/>
            <a:ext cx="4267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_tradnl" sz="4400" dirty="0" err="1" smtClean="0">
                <a:solidFill>
                  <a:srgbClr val="1063EA"/>
                </a:solidFill>
              </a:rPr>
              <a:t>a…otar</a:t>
            </a:r>
            <a:endParaRPr lang="es-ES" sz="4400" dirty="0">
              <a:solidFill>
                <a:srgbClr val="1063EA"/>
              </a:solidFill>
            </a:endParaRPr>
          </a:p>
        </p:txBody>
      </p:sp>
      <p:sp>
        <p:nvSpPr>
          <p:cNvPr id="41001" name="Text Box 84"/>
          <p:cNvSpPr txBox="1">
            <a:spLocks noChangeArrowheads="1"/>
          </p:cNvSpPr>
          <p:nvPr/>
        </p:nvSpPr>
        <p:spPr bwMode="auto">
          <a:xfrm>
            <a:off x="1295400" y="2133600"/>
            <a:ext cx="762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"/>
              <a:t>1 - 5</a:t>
            </a:r>
          </a:p>
        </p:txBody>
      </p:sp>
      <p:sp>
        <p:nvSpPr>
          <p:cNvPr id="37" name="Text Box 13">
            <a:hlinkClick r:id="rId2" action="ppaction://hlinksldjump">
              <a:snd r:embed="rId3" name="voltage.wav"/>
            </a:hlinkClick>
          </p:cNvPr>
          <p:cNvSpPr txBox="1">
            <a:spLocks noChangeArrowheads="1"/>
          </p:cNvSpPr>
          <p:nvPr/>
        </p:nvSpPr>
        <p:spPr bwMode="auto">
          <a:xfrm>
            <a:off x="1130300" y="5549900"/>
            <a:ext cx="7010400" cy="604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es-ES_tradnl" sz="4000" dirty="0" err="1" smtClean="0"/>
              <a:t>g</a:t>
            </a:r>
            <a:r>
              <a:rPr lang="es-ES_tradnl" sz="4000" dirty="0" smtClean="0"/>
              <a:t>      </a:t>
            </a:r>
            <a:r>
              <a:rPr lang="es-ES_tradnl" sz="4000" dirty="0" err="1" smtClean="0"/>
              <a:t>gu</a:t>
            </a:r>
            <a:r>
              <a:rPr lang="es-ES_tradnl" sz="4000" dirty="0" smtClean="0"/>
              <a:t>      </a:t>
            </a:r>
            <a:r>
              <a:rPr lang="es-ES_tradnl" sz="4000" dirty="0" err="1" smtClean="0"/>
              <a:t>gü</a:t>
            </a:r>
            <a:endParaRPr lang="es-ES" sz="4000" dirty="0"/>
          </a:p>
        </p:txBody>
      </p:sp>
      <p:sp>
        <p:nvSpPr>
          <p:cNvPr id="38" name="Rectangle 14">
            <a:hlinkClick r:id="" action="ppaction://hlinkshowjump?jump=nextslide">
              <a:snd r:embed="rId4" name="arrow.wav"/>
            </a:hlinkClick>
          </p:cNvPr>
          <p:cNvSpPr>
            <a:spLocks noChangeArrowheads="1"/>
          </p:cNvSpPr>
          <p:nvPr/>
        </p:nvSpPr>
        <p:spPr bwMode="auto">
          <a:xfrm>
            <a:off x="2743200" y="5715000"/>
            <a:ext cx="838200" cy="457200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6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6568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56844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15"/>
          <p:cNvSpPr>
            <a:spLocks noChangeArrowheads="1"/>
          </p:cNvSpPr>
          <p:nvPr/>
        </p:nvSpPr>
        <p:spPr bwMode="auto">
          <a:xfrm>
            <a:off x="2362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1987" name="Rectangle 16"/>
          <p:cNvSpPr>
            <a:spLocks noChangeArrowheads="1"/>
          </p:cNvSpPr>
          <p:nvPr/>
        </p:nvSpPr>
        <p:spPr bwMode="auto">
          <a:xfrm>
            <a:off x="2514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1988" name="Rectangle 17"/>
          <p:cNvSpPr>
            <a:spLocks noChangeArrowheads="1"/>
          </p:cNvSpPr>
          <p:nvPr/>
        </p:nvSpPr>
        <p:spPr bwMode="auto">
          <a:xfrm>
            <a:off x="2667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1989" name="Rectangle 18"/>
          <p:cNvSpPr>
            <a:spLocks noChangeArrowheads="1"/>
          </p:cNvSpPr>
          <p:nvPr/>
        </p:nvSpPr>
        <p:spPr bwMode="auto">
          <a:xfrm>
            <a:off x="2819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1990" name="Rectangle 19"/>
          <p:cNvSpPr>
            <a:spLocks noChangeArrowheads="1"/>
          </p:cNvSpPr>
          <p:nvPr/>
        </p:nvSpPr>
        <p:spPr bwMode="auto">
          <a:xfrm>
            <a:off x="2971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1991" name="Rectangle 20"/>
          <p:cNvSpPr>
            <a:spLocks noChangeArrowheads="1"/>
          </p:cNvSpPr>
          <p:nvPr/>
        </p:nvSpPr>
        <p:spPr bwMode="auto">
          <a:xfrm>
            <a:off x="3124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1992" name="Rectangle 21"/>
          <p:cNvSpPr>
            <a:spLocks noChangeArrowheads="1"/>
          </p:cNvSpPr>
          <p:nvPr/>
        </p:nvSpPr>
        <p:spPr bwMode="auto">
          <a:xfrm>
            <a:off x="3276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1993" name="Rectangle 22"/>
          <p:cNvSpPr>
            <a:spLocks noChangeArrowheads="1"/>
          </p:cNvSpPr>
          <p:nvPr/>
        </p:nvSpPr>
        <p:spPr bwMode="auto">
          <a:xfrm>
            <a:off x="3429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1994" name="Rectangle 23"/>
          <p:cNvSpPr>
            <a:spLocks noChangeArrowheads="1"/>
          </p:cNvSpPr>
          <p:nvPr/>
        </p:nvSpPr>
        <p:spPr bwMode="auto">
          <a:xfrm>
            <a:off x="3581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1995" name="Rectangle 24"/>
          <p:cNvSpPr>
            <a:spLocks noChangeArrowheads="1"/>
          </p:cNvSpPr>
          <p:nvPr/>
        </p:nvSpPr>
        <p:spPr bwMode="auto">
          <a:xfrm>
            <a:off x="3733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1996" name="Rectangle 25"/>
          <p:cNvSpPr>
            <a:spLocks noChangeArrowheads="1"/>
          </p:cNvSpPr>
          <p:nvPr/>
        </p:nvSpPr>
        <p:spPr bwMode="auto">
          <a:xfrm>
            <a:off x="3886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1997" name="Rectangle 26"/>
          <p:cNvSpPr>
            <a:spLocks noChangeArrowheads="1"/>
          </p:cNvSpPr>
          <p:nvPr/>
        </p:nvSpPr>
        <p:spPr bwMode="auto">
          <a:xfrm>
            <a:off x="4038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1998" name="Rectangle 27"/>
          <p:cNvSpPr>
            <a:spLocks noChangeArrowheads="1"/>
          </p:cNvSpPr>
          <p:nvPr/>
        </p:nvSpPr>
        <p:spPr bwMode="auto">
          <a:xfrm>
            <a:off x="4191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1999" name="Rectangle 28"/>
          <p:cNvSpPr>
            <a:spLocks noChangeArrowheads="1"/>
          </p:cNvSpPr>
          <p:nvPr/>
        </p:nvSpPr>
        <p:spPr bwMode="auto">
          <a:xfrm>
            <a:off x="4343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2000" name="Rectangle 29"/>
          <p:cNvSpPr>
            <a:spLocks noChangeArrowheads="1"/>
          </p:cNvSpPr>
          <p:nvPr/>
        </p:nvSpPr>
        <p:spPr bwMode="auto">
          <a:xfrm>
            <a:off x="4495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2001" name="Rectangle 30"/>
          <p:cNvSpPr>
            <a:spLocks noChangeArrowheads="1"/>
          </p:cNvSpPr>
          <p:nvPr/>
        </p:nvSpPr>
        <p:spPr bwMode="auto">
          <a:xfrm>
            <a:off x="4648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2002" name="Rectangle 31"/>
          <p:cNvSpPr>
            <a:spLocks noChangeArrowheads="1"/>
          </p:cNvSpPr>
          <p:nvPr/>
        </p:nvSpPr>
        <p:spPr bwMode="auto">
          <a:xfrm>
            <a:off x="4800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2003" name="Rectangle 32"/>
          <p:cNvSpPr>
            <a:spLocks noChangeArrowheads="1"/>
          </p:cNvSpPr>
          <p:nvPr/>
        </p:nvSpPr>
        <p:spPr bwMode="auto">
          <a:xfrm>
            <a:off x="4953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2004" name="Rectangle 33"/>
          <p:cNvSpPr>
            <a:spLocks noChangeArrowheads="1"/>
          </p:cNvSpPr>
          <p:nvPr/>
        </p:nvSpPr>
        <p:spPr bwMode="auto">
          <a:xfrm>
            <a:off x="5105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2005" name="Rectangle 34"/>
          <p:cNvSpPr>
            <a:spLocks noChangeArrowheads="1"/>
          </p:cNvSpPr>
          <p:nvPr/>
        </p:nvSpPr>
        <p:spPr bwMode="auto">
          <a:xfrm>
            <a:off x="5257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2006" name="Rectangle 35"/>
          <p:cNvSpPr>
            <a:spLocks noChangeArrowheads="1"/>
          </p:cNvSpPr>
          <p:nvPr/>
        </p:nvSpPr>
        <p:spPr bwMode="auto">
          <a:xfrm>
            <a:off x="5410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2007" name="Rectangle 36"/>
          <p:cNvSpPr>
            <a:spLocks noChangeArrowheads="1"/>
          </p:cNvSpPr>
          <p:nvPr/>
        </p:nvSpPr>
        <p:spPr bwMode="auto">
          <a:xfrm>
            <a:off x="5562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2008" name="Rectangle 37"/>
          <p:cNvSpPr>
            <a:spLocks noChangeArrowheads="1"/>
          </p:cNvSpPr>
          <p:nvPr/>
        </p:nvSpPr>
        <p:spPr bwMode="auto">
          <a:xfrm>
            <a:off x="5715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2009" name="Rectangle 38"/>
          <p:cNvSpPr>
            <a:spLocks noChangeArrowheads="1"/>
          </p:cNvSpPr>
          <p:nvPr/>
        </p:nvSpPr>
        <p:spPr bwMode="auto">
          <a:xfrm>
            <a:off x="5867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2010" name="Rectangle 39"/>
          <p:cNvSpPr>
            <a:spLocks noChangeArrowheads="1"/>
          </p:cNvSpPr>
          <p:nvPr/>
        </p:nvSpPr>
        <p:spPr bwMode="auto">
          <a:xfrm>
            <a:off x="6019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2011" name="Rectangle 40"/>
          <p:cNvSpPr>
            <a:spLocks noChangeArrowheads="1"/>
          </p:cNvSpPr>
          <p:nvPr/>
        </p:nvSpPr>
        <p:spPr bwMode="auto">
          <a:xfrm>
            <a:off x="6172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2012" name="Rectangle 41"/>
          <p:cNvSpPr>
            <a:spLocks noChangeArrowheads="1"/>
          </p:cNvSpPr>
          <p:nvPr/>
        </p:nvSpPr>
        <p:spPr bwMode="auto">
          <a:xfrm>
            <a:off x="6324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2013" name="Rectangle 42"/>
          <p:cNvSpPr>
            <a:spLocks noChangeArrowheads="1"/>
          </p:cNvSpPr>
          <p:nvPr/>
        </p:nvSpPr>
        <p:spPr bwMode="auto">
          <a:xfrm>
            <a:off x="6477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2014" name="Rectangle 43"/>
          <p:cNvSpPr>
            <a:spLocks noChangeArrowheads="1"/>
          </p:cNvSpPr>
          <p:nvPr/>
        </p:nvSpPr>
        <p:spPr bwMode="auto">
          <a:xfrm>
            <a:off x="6629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2015" name="Rectangle 44"/>
          <p:cNvSpPr>
            <a:spLocks noChangeArrowheads="1"/>
          </p:cNvSpPr>
          <p:nvPr/>
        </p:nvSpPr>
        <p:spPr bwMode="auto">
          <a:xfrm>
            <a:off x="6781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graphicFrame>
        <p:nvGraphicFramePr>
          <p:cNvPr id="222240" name="Group 32"/>
          <p:cNvGraphicFramePr>
            <a:graphicFrameLocks noGrp="1"/>
          </p:cNvGraphicFramePr>
          <p:nvPr/>
        </p:nvGraphicFramePr>
        <p:xfrm>
          <a:off x="1371600" y="2514600"/>
          <a:ext cx="6477000" cy="2438400"/>
        </p:xfrm>
        <a:graphic>
          <a:graphicData uri="http://schemas.openxmlformats.org/drawingml/2006/table">
            <a:tbl>
              <a:tblPr/>
              <a:tblGrid>
                <a:gridCol w="6477000"/>
              </a:tblGrid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526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2024" name="Text Box 12"/>
          <p:cNvSpPr txBox="1">
            <a:spLocks noChangeArrowheads="1"/>
          </p:cNvSpPr>
          <p:nvPr/>
        </p:nvSpPr>
        <p:spPr bwMode="auto">
          <a:xfrm>
            <a:off x="2460625" y="3810000"/>
            <a:ext cx="4267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" sz="4400" dirty="0" smtClean="0">
                <a:solidFill>
                  <a:srgbClr val="1063EA"/>
                </a:solidFill>
              </a:rPr>
              <a:t>agotar</a:t>
            </a:r>
            <a:endParaRPr lang="es-ES" sz="4400" dirty="0">
              <a:solidFill>
                <a:srgbClr val="1063EA"/>
              </a:solidFill>
            </a:endParaRPr>
          </a:p>
        </p:txBody>
      </p:sp>
      <p:sp>
        <p:nvSpPr>
          <p:cNvPr id="42025" name="Text Box 84"/>
          <p:cNvSpPr txBox="1">
            <a:spLocks noChangeArrowheads="1"/>
          </p:cNvSpPr>
          <p:nvPr/>
        </p:nvSpPr>
        <p:spPr bwMode="auto">
          <a:xfrm>
            <a:off x="1295400" y="2133600"/>
            <a:ext cx="762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"/>
              <a:t>1 - 5</a:t>
            </a:r>
          </a:p>
        </p:txBody>
      </p:sp>
      <p:sp>
        <p:nvSpPr>
          <p:cNvPr id="42026" name="Line 15">
            <a:hlinkClick r:id="" action="ppaction://hlinkshowjump?jump=nextslide"/>
          </p:cNvPr>
          <p:cNvSpPr>
            <a:spLocks noChangeShapeType="1"/>
          </p:cNvSpPr>
          <p:nvPr/>
        </p:nvSpPr>
        <p:spPr bwMode="auto">
          <a:xfrm>
            <a:off x="4464050" y="5448300"/>
            <a:ext cx="381000" cy="0"/>
          </a:xfrm>
          <a:prstGeom prst="line">
            <a:avLst/>
          </a:prstGeom>
          <a:noFill/>
          <a:ln w="139700">
            <a:solidFill>
              <a:srgbClr val="A5002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2027" name="Rectangle 16">
            <a:hlinkClick r:id="" action="ppaction://hlinkshowjump?jump=nextslide"/>
          </p:cNvPr>
          <p:cNvSpPr>
            <a:spLocks noChangeArrowheads="1"/>
          </p:cNvSpPr>
          <p:nvPr/>
        </p:nvSpPr>
        <p:spPr bwMode="auto">
          <a:xfrm>
            <a:off x="3276600" y="5181600"/>
            <a:ext cx="2667000" cy="5334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15"/>
          <p:cNvSpPr>
            <a:spLocks noChangeArrowheads="1"/>
          </p:cNvSpPr>
          <p:nvPr/>
        </p:nvSpPr>
        <p:spPr bwMode="auto">
          <a:xfrm>
            <a:off x="2362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3011" name="Rectangle 16"/>
          <p:cNvSpPr>
            <a:spLocks noChangeArrowheads="1"/>
          </p:cNvSpPr>
          <p:nvPr/>
        </p:nvSpPr>
        <p:spPr bwMode="auto">
          <a:xfrm>
            <a:off x="2514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3012" name="Rectangle 17"/>
          <p:cNvSpPr>
            <a:spLocks noChangeArrowheads="1"/>
          </p:cNvSpPr>
          <p:nvPr/>
        </p:nvSpPr>
        <p:spPr bwMode="auto">
          <a:xfrm>
            <a:off x="2667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3013" name="Rectangle 18"/>
          <p:cNvSpPr>
            <a:spLocks noChangeArrowheads="1"/>
          </p:cNvSpPr>
          <p:nvPr/>
        </p:nvSpPr>
        <p:spPr bwMode="auto">
          <a:xfrm>
            <a:off x="2819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3014" name="Rectangle 19"/>
          <p:cNvSpPr>
            <a:spLocks noChangeArrowheads="1"/>
          </p:cNvSpPr>
          <p:nvPr/>
        </p:nvSpPr>
        <p:spPr bwMode="auto">
          <a:xfrm>
            <a:off x="2971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3015" name="Rectangle 20"/>
          <p:cNvSpPr>
            <a:spLocks noChangeArrowheads="1"/>
          </p:cNvSpPr>
          <p:nvPr/>
        </p:nvSpPr>
        <p:spPr bwMode="auto">
          <a:xfrm>
            <a:off x="3124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3016" name="Rectangle 21"/>
          <p:cNvSpPr>
            <a:spLocks noChangeArrowheads="1"/>
          </p:cNvSpPr>
          <p:nvPr/>
        </p:nvSpPr>
        <p:spPr bwMode="auto">
          <a:xfrm>
            <a:off x="3276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3017" name="Rectangle 22"/>
          <p:cNvSpPr>
            <a:spLocks noChangeArrowheads="1"/>
          </p:cNvSpPr>
          <p:nvPr/>
        </p:nvSpPr>
        <p:spPr bwMode="auto">
          <a:xfrm>
            <a:off x="3429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3018" name="Rectangle 23"/>
          <p:cNvSpPr>
            <a:spLocks noChangeArrowheads="1"/>
          </p:cNvSpPr>
          <p:nvPr/>
        </p:nvSpPr>
        <p:spPr bwMode="auto">
          <a:xfrm>
            <a:off x="3581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3019" name="Rectangle 24"/>
          <p:cNvSpPr>
            <a:spLocks noChangeArrowheads="1"/>
          </p:cNvSpPr>
          <p:nvPr/>
        </p:nvSpPr>
        <p:spPr bwMode="auto">
          <a:xfrm>
            <a:off x="3733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3020" name="Rectangle 25"/>
          <p:cNvSpPr>
            <a:spLocks noChangeArrowheads="1"/>
          </p:cNvSpPr>
          <p:nvPr/>
        </p:nvSpPr>
        <p:spPr bwMode="auto">
          <a:xfrm>
            <a:off x="3886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3021" name="Rectangle 26"/>
          <p:cNvSpPr>
            <a:spLocks noChangeArrowheads="1"/>
          </p:cNvSpPr>
          <p:nvPr/>
        </p:nvSpPr>
        <p:spPr bwMode="auto">
          <a:xfrm>
            <a:off x="4038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3022" name="Rectangle 27"/>
          <p:cNvSpPr>
            <a:spLocks noChangeArrowheads="1"/>
          </p:cNvSpPr>
          <p:nvPr/>
        </p:nvSpPr>
        <p:spPr bwMode="auto">
          <a:xfrm>
            <a:off x="4191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3023" name="Rectangle 28"/>
          <p:cNvSpPr>
            <a:spLocks noChangeArrowheads="1"/>
          </p:cNvSpPr>
          <p:nvPr/>
        </p:nvSpPr>
        <p:spPr bwMode="auto">
          <a:xfrm>
            <a:off x="4343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3024" name="Rectangle 29"/>
          <p:cNvSpPr>
            <a:spLocks noChangeArrowheads="1"/>
          </p:cNvSpPr>
          <p:nvPr/>
        </p:nvSpPr>
        <p:spPr bwMode="auto">
          <a:xfrm>
            <a:off x="4495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3025" name="Rectangle 30"/>
          <p:cNvSpPr>
            <a:spLocks noChangeArrowheads="1"/>
          </p:cNvSpPr>
          <p:nvPr/>
        </p:nvSpPr>
        <p:spPr bwMode="auto">
          <a:xfrm>
            <a:off x="4648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3026" name="Rectangle 31"/>
          <p:cNvSpPr>
            <a:spLocks noChangeArrowheads="1"/>
          </p:cNvSpPr>
          <p:nvPr/>
        </p:nvSpPr>
        <p:spPr bwMode="auto">
          <a:xfrm>
            <a:off x="4800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3027" name="Rectangle 32"/>
          <p:cNvSpPr>
            <a:spLocks noChangeArrowheads="1"/>
          </p:cNvSpPr>
          <p:nvPr/>
        </p:nvSpPr>
        <p:spPr bwMode="auto">
          <a:xfrm>
            <a:off x="4953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3028" name="Rectangle 33"/>
          <p:cNvSpPr>
            <a:spLocks noChangeArrowheads="1"/>
          </p:cNvSpPr>
          <p:nvPr/>
        </p:nvSpPr>
        <p:spPr bwMode="auto">
          <a:xfrm>
            <a:off x="5105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3029" name="Rectangle 34"/>
          <p:cNvSpPr>
            <a:spLocks noChangeArrowheads="1"/>
          </p:cNvSpPr>
          <p:nvPr/>
        </p:nvSpPr>
        <p:spPr bwMode="auto">
          <a:xfrm>
            <a:off x="5257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3030" name="Rectangle 35"/>
          <p:cNvSpPr>
            <a:spLocks noChangeArrowheads="1"/>
          </p:cNvSpPr>
          <p:nvPr/>
        </p:nvSpPr>
        <p:spPr bwMode="auto">
          <a:xfrm>
            <a:off x="5410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3031" name="Rectangle 36"/>
          <p:cNvSpPr>
            <a:spLocks noChangeArrowheads="1"/>
          </p:cNvSpPr>
          <p:nvPr/>
        </p:nvSpPr>
        <p:spPr bwMode="auto">
          <a:xfrm>
            <a:off x="5562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3032" name="Rectangle 37"/>
          <p:cNvSpPr>
            <a:spLocks noChangeArrowheads="1"/>
          </p:cNvSpPr>
          <p:nvPr/>
        </p:nvSpPr>
        <p:spPr bwMode="auto">
          <a:xfrm>
            <a:off x="5715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3033" name="Rectangle 38"/>
          <p:cNvSpPr>
            <a:spLocks noChangeArrowheads="1"/>
          </p:cNvSpPr>
          <p:nvPr/>
        </p:nvSpPr>
        <p:spPr bwMode="auto">
          <a:xfrm>
            <a:off x="5867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3034" name="Rectangle 39"/>
          <p:cNvSpPr>
            <a:spLocks noChangeArrowheads="1"/>
          </p:cNvSpPr>
          <p:nvPr/>
        </p:nvSpPr>
        <p:spPr bwMode="auto">
          <a:xfrm>
            <a:off x="6019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3035" name="Rectangle 40"/>
          <p:cNvSpPr>
            <a:spLocks noChangeArrowheads="1"/>
          </p:cNvSpPr>
          <p:nvPr/>
        </p:nvSpPr>
        <p:spPr bwMode="auto">
          <a:xfrm>
            <a:off x="6172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3036" name="Rectangle 41"/>
          <p:cNvSpPr>
            <a:spLocks noChangeArrowheads="1"/>
          </p:cNvSpPr>
          <p:nvPr/>
        </p:nvSpPr>
        <p:spPr bwMode="auto">
          <a:xfrm>
            <a:off x="6324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3037" name="Rectangle 42"/>
          <p:cNvSpPr>
            <a:spLocks noChangeArrowheads="1"/>
          </p:cNvSpPr>
          <p:nvPr/>
        </p:nvSpPr>
        <p:spPr bwMode="auto">
          <a:xfrm>
            <a:off x="6477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3038" name="Rectangle 43"/>
          <p:cNvSpPr>
            <a:spLocks noChangeArrowheads="1"/>
          </p:cNvSpPr>
          <p:nvPr/>
        </p:nvSpPr>
        <p:spPr bwMode="auto">
          <a:xfrm>
            <a:off x="6629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3039" name="Rectangle 44"/>
          <p:cNvSpPr>
            <a:spLocks noChangeArrowheads="1"/>
          </p:cNvSpPr>
          <p:nvPr/>
        </p:nvSpPr>
        <p:spPr bwMode="auto">
          <a:xfrm>
            <a:off x="6781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graphicFrame>
        <p:nvGraphicFramePr>
          <p:cNvPr id="27694" name="Group 46"/>
          <p:cNvGraphicFramePr>
            <a:graphicFrameLocks noGrp="1"/>
          </p:cNvGraphicFramePr>
          <p:nvPr/>
        </p:nvGraphicFramePr>
        <p:xfrm>
          <a:off x="1371600" y="2514600"/>
          <a:ext cx="6477000" cy="2438400"/>
        </p:xfrm>
        <a:graphic>
          <a:graphicData uri="http://schemas.openxmlformats.org/drawingml/2006/table">
            <a:tbl>
              <a:tblPr/>
              <a:tblGrid>
                <a:gridCol w="6477000"/>
              </a:tblGrid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526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656844" name="Text Box 12"/>
          <p:cNvSpPr txBox="1">
            <a:spLocks noChangeArrowheads="1"/>
          </p:cNvSpPr>
          <p:nvPr/>
        </p:nvSpPr>
        <p:spPr bwMode="auto">
          <a:xfrm>
            <a:off x="2460625" y="3810000"/>
            <a:ext cx="4267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_tradnl" sz="4400" dirty="0" smtClean="0"/>
              <a:t>…</a:t>
            </a:r>
            <a:r>
              <a:rPr lang="es-ES_tradnl" sz="4400" dirty="0" err="1" smtClean="0"/>
              <a:t>isante</a:t>
            </a:r>
            <a:endParaRPr lang="es-ES" sz="4400" dirty="0"/>
          </a:p>
        </p:txBody>
      </p:sp>
      <p:sp>
        <p:nvSpPr>
          <p:cNvPr id="43049" name="Text Box 84"/>
          <p:cNvSpPr txBox="1">
            <a:spLocks noChangeArrowheads="1"/>
          </p:cNvSpPr>
          <p:nvPr/>
        </p:nvSpPr>
        <p:spPr bwMode="auto">
          <a:xfrm>
            <a:off x="1295400" y="2133600"/>
            <a:ext cx="762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"/>
              <a:t>1 - 5</a:t>
            </a:r>
          </a:p>
        </p:txBody>
      </p:sp>
      <p:sp>
        <p:nvSpPr>
          <p:cNvPr id="37" name="Text Box 13">
            <a:hlinkClick r:id="rId2" action="ppaction://hlinksldjump">
              <a:snd r:embed="rId3" name="voltage.wav"/>
            </a:hlinkClick>
          </p:cNvPr>
          <p:cNvSpPr txBox="1">
            <a:spLocks noChangeArrowheads="1"/>
          </p:cNvSpPr>
          <p:nvPr/>
        </p:nvSpPr>
        <p:spPr bwMode="auto">
          <a:xfrm>
            <a:off x="1130300" y="5549900"/>
            <a:ext cx="7010400" cy="604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es-ES_tradnl" sz="4000" dirty="0" err="1" smtClean="0"/>
              <a:t>g</a:t>
            </a:r>
            <a:r>
              <a:rPr lang="es-ES_tradnl" sz="4000" dirty="0" smtClean="0"/>
              <a:t>      </a:t>
            </a:r>
            <a:r>
              <a:rPr lang="es-ES_tradnl" sz="4000" dirty="0" err="1" smtClean="0"/>
              <a:t>gu</a:t>
            </a:r>
            <a:r>
              <a:rPr lang="es-ES_tradnl" sz="4000" dirty="0" smtClean="0"/>
              <a:t>      </a:t>
            </a:r>
            <a:r>
              <a:rPr lang="es-ES_tradnl" sz="4000" dirty="0" err="1" smtClean="0"/>
              <a:t>gü</a:t>
            </a:r>
            <a:endParaRPr lang="es-ES" sz="4000" dirty="0"/>
          </a:p>
        </p:txBody>
      </p:sp>
      <p:sp>
        <p:nvSpPr>
          <p:cNvPr id="38" name="Rectangle 14">
            <a:hlinkClick r:id="" action="ppaction://hlinkshowjump?jump=nextslide">
              <a:snd r:embed="rId4" name="arrow.wav"/>
            </a:hlinkClick>
          </p:cNvPr>
          <p:cNvSpPr>
            <a:spLocks noChangeArrowheads="1"/>
          </p:cNvSpPr>
          <p:nvPr/>
        </p:nvSpPr>
        <p:spPr bwMode="auto">
          <a:xfrm>
            <a:off x="4114800" y="5715000"/>
            <a:ext cx="838200" cy="457200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6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6568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5684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15"/>
          <p:cNvSpPr>
            <a:spLocks noChangeArrowheads="1"/>
          </p:cNvSpPr>
          <p:nvPr/>
        </p:nvSpPr>
        <p:spPr bwMode="auto">
          <a:xfrm>
            <a:off x="2362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15363" name="Rectangle 16"/>
          <p:cNvSpPr>
            <a:spLocks noChangeArrowheads="1"/>
          </p:cNvSpPr>
          <p:nvPr/>
        </p:nvSpPr>
        <p:spPr bwMode="auto">
          <a:xfrm>
            <a:off x="2514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15364" name="Rectangle 17"/>
          <p:cNvSpPr>
            <a:spLocks noChangeArrowheads="1"/>
          </p:cNvSpPr>
          <p:nvPr/>
        </p:nvSpPr>
        <p:spPr bwMode="auto">
          <a:xfrm>
            <a:off x="2667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15365" name="Rectangle 18"/>
          <p:cNvSpPr>
            <a:spLocks noChangeArrowheads="1"/>
          </p:cNvSpPr>
          <p:nvPr/>
        </p:nvSpPr>
        <p:spPr bwMode="auto">
          <a:xfrm>
            <a:off x="2819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15366" name="Rectangle 19"/>
          <p:cNvSpPr>
            <a:spLocks noChangeArrowheads="1"/>
          </p:cNvSpPr>
          <p:nvPr/>
        </p:nvSpPr>
        <p:spPr bwMode="auto">
          <a:xfrm>
            <a:off x="2971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15367" name="Rectangle 20"/>
          <p:cNvSpPr>
            <a:spLocks noChangeArrowheads="1"/>
          </p:cNvSpPr>
          <p:nvPr/>
        </p:nvSpPr>
        <p:spPr bwMode="auto">
          <a:xfrm>
            <a:off x="3124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15368" name="Rectangle 21"/>
          <p:cNvSpPr>
            <a:spLocks noChangeArrowheads="1"/>
          </p:cNvSpPr>
          <p:nvPr/>
        </p:nvSpPr>
        <p:spPr bwMode="auto">
          <a:xfrm>
            <a:off x="3276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15369" name="Rectangle 22"/>
          <p:cNvSpPr>
            <a:spLocks noChangeArrowheads="1"/>
          </p:cNvSpPr>
          <p:nvPr/>
        </p:nvSpPr>
        <p:spPr bwMode="auto">
          <a:xfrm>
            <a:off x="3429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15370" name="Rectangle 23"/>
          <p:cNvSpPr>
            <a:spLocks noChangeArrowheads="1"/>
          </p:cNvSpPr>
          <p:nvPr/>
        </p:nvSpPr>
        <p:spPr bwMode="auto">
          <a:xfrm>
            <a:off x="3581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15371" name="Rectangle 24"/>
          <p:cNvSpPr>
            <a:spLocks noChangeArrowheads="1"/>
          </p:cNvSpPr>
          <p:nvPr/>
        </p:nvSpPr>
        <p:spPr bwMode="auto">
          <a:xfrm>
            <a:off x="3733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15372" name="Rectangle 25"/>
          <p:cNvSpPr>
            <a:spLocks noChangeArrowheads="1"/>
          </p:cNvSpPr>
          <p:nvPr/>
        </p:nvSpPr>
        <p:spPr bwMode="auto">
          <a:xfrm>
            <a:off x="3886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15373" name="Rectangle 26"/>
          <p:cNvSpPr>
            <a:spLocks noChangeArrowheads="1"/>
          </p:cNvSpPr>
          <p:nvPr/>
        </p:nvSpPr>
        <p:spPr bwMode="auto">
          <a:xfrm>
            <a:off x="4038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15374" name="Rectangle 27"/>
          <p:cNvSpPr>
            <a:spLocks noChangeArrowheads="1"/>
          </p:cNvSpPr>
          <p:nvPr/>
        </p:nvSpPr>
        <p:spPr bwMode="auto">
          <a:xfrm>
            <a:off x="4191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15375" name="Rectangle 28"/>
          <p:cNvSpPr>
            <a:spLocks noChangeArrowheads="1"/>
          </p:cNvSpPr>
          <p:nvPr/>
        </p:nvSpPr>
        <p:spPr bwMode="auto">
          <a:xfrm>
            <a:off x="4343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15376" name="Rectangle 29"/>
          <p:cNvSpPr>
            <a:spLocks noChangeArrowheads="1"/>
          </p:cNvSpPr>
          <p:nvPr/>
        </p:nvSpPr>
        <p:spPr bwMode="auto">
          <a:xfrm>
            <a:off x="4495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15377" name="Rectangle 30"/>
          <p:cNvSpPr>
            <a:spLocks noChangeArrowheads="1"/>
          </p:cNvSpPr>
          <p:nvPr/>
        </p:nvSpPr>
        <p:spPr bwMode="auto">
          <a:xfrm>
            <a:off x="4648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15378" name="Rectangle 31"/>
          <p:cNvSpPr>
            <a:spLocks noChangeArrowheads="1"/>
          </p:cNvSpPr>
          <p:nvPr/>
        </p:nvSpPr>
        <p:spPr bwMode="auto">
          <a:xfrm>
            <a:off x="4800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15379" name="Rectangle 32"/>
          <p:cNvSpPr>
            <a:spLocks noChangeArrowheads="1"/>
          </p:cNvSpPr>
          <p:nvPr/>
        </p:nvSpPr>
        <p:spPr bwMode="auto">
          <a:xfrm>
            <a:off x="4953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15380" name="Rectangle 33"/>
          <p:cNvSpPr>
            <a:spLocks noChangeArrowheads="1"/>
          </p:cNvSpPr>
          <p:nvPr/>
        </p:nvSpPr>
        <p:spPr bwMode="auto">
          <a:xfrm>
            <a:off x="5105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15381" name="Rectangle 34"/>
          <p:cNvSpPr>
            <a:spLocks noChangeArrowheads="1"/>
          </p:cNvSpPr>
          <p:nvPr/>
        </p:nvSpPr>
        <p:spPr bwMode="auto">
          <a:xfrm>
            <a:off x="5257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15382" name="Rectangle 35"/>
          <p:cNvSpPr>
            <a:spLocks noChangeArrowheads="1"/>
          </p:cNvSpPr>
          <p:nvPr/>
        </p:nvSpPr>
        <p:spPr bwMode="auto">
          <a:xfrm>
            <a:off x="5410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15383" name="Rectangle 36"/>
          <p:cNvSpPr>
            <a:spLocks noChangeArrowheads="1"/>
          </p:cNvSpPr>
          <p:nvPr/>
        </p:nvSpPr>
        <p:spPr bwMode="auto">
          <a:xfrm>
            <a:off x="5562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15384" name="Rectangle 37"/>
          <p:cNvSpPr>
            <a:spLocks noChangeArrowheads="1"/>
          </p:cNvSpPr>
          <p:nvPr/>
        </p:nvSpPr>
        <p:spPr bwMode="auto">
          <a:xfrm>
            <a:off x="5715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15385" name="Rectangle 38"/>
          <p:cNvSpPr>
            <a:spLocks noChangeArrowheads="1"/>
          </p:cNvSpPr>
          <p:nvPr/>
        </p:nvSpPr>
        <p:spPr bwMode="auto">
          <a:xfrm>
            <a:off x="5867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15386" name="Rectangle 39"/>
          <p:cNvSpPr>
            <a:spLocks noChangeArrowheads="1"/>
          </p:cNvSpPr>
          <p:nvPr/>
        </p:nvSpPr>
        <p:spPr bwMode="auto">
          <a:xfrm>
            <a:off x="6019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15387" name="Rectangle 40"/>
          <p:cNvSpPr>
            <a:spLocks noChangeArrowheads="1"/>
          </p:cNvSpPr>
          <p:nvPr/>
        </p:nvSpPr>
        <p:spPr bwMode="auto">
          <a:xfrm>
            <a:off x="6172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15388" name="Rectangle 41"/>
          <p:cNvSpPr>
            <a:spLocks noChangeArrowheads="1"/>
          </p:cNvSpPr>
          <p:nvPr/>
        </p:nvSpPr>
        <p:spPr bwMode="auto">
          <a:xfrm>
            <a:off x="6324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15389" name="Rectangle 42"/>
          <p:cNvSpPr>
            <a:spLocks noChangeArrowheads="1"/>
          </p:cNvSpPr>
          <p:nvPr/>
        </p:nvSpPr>
        <p:spPr bwMode="auto">
          <a:xfrm>
            <a:off x="6477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15390" name="Rectangle 43"/>
          <p:cNvSpPr>
            <a:spLocks noChangeArrowheads="1"/>
          </p:cNvSpPr>
          <p:nvPr/>
        </p:nvSpPr>
        <p:spPr bwMode="auto">
          <a:xfrm>
            <a:off x="6629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15391" name="Rectangle 44"/>
          <p:cNvSpPr>
            <a:spLocks noChangeArrowheads="1"/>
          </p:cNvSpPr>
          <p:nvPr/>
        </p:nvSpPr>
        <p:spPr bwMode="auto">
          <a:xfrm>
            <a:off x="6781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graphicFrame>
        <p:nvGraphicFramePr>
          <p:cNvPr id="14384" name="Group 48"/>
          <p:cNvGraphicFramePr>
            <a:graphicFrameLocks noGrp="1"/>
          </p:cNvGraphicFramePr>
          <p:nvPr/>
        </p:nvGraphicFramePr>
        <p:xfrm>
          <a:off x="1371600" y="2514600"/>
          <a:ext cx="6477000" cy="2438400"/>
        </p:xfrm>
        <a:graphic>
          <a:graphicData uri="http://schemas.openxmlformats.org/drawingml/2006/table">
            <a:tbl>
              <a:tblPr/>
              <a:tblGrid>
                <a:gridCol w="6477000"/>
              </a:tblGrid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526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5400" name="Text Box 84"/>
          <p:cNvSpPr txBox="1">
            <a:spLocks noChangeArrowheads="1"/>
          </p:cNvSpPr>
          <p:nvPr/>
        </p:nvSpPr>
        <p:spPr bwMode="auto">
          <a:xfrm>
            <a:off x="1295400" y="2133600"/>
            <a:ext cx="17526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"/>
              <a:t>REPASO</a:t>
            </a:r>
          </a:p>
        </p:txBody>
      </p:sp>
      <p:sp>
        <p:nvSpPr>
          <p:cNvPr id="1656844" name="Text Box 12"/>
          <p:cNvSpPr txBox="1">
            <a:spLocks noChangeArrowheads="1"/>
          </p:cNvSpPr>
          <p:nvPr/>
        </p:nvSpPr>
        <p:spPr bwMode="auto">
          <a:xfrm>
            <a:off x="2460625" y="3810000"/>
            <a:ext cx="4267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_tradnl" sz="4400" dirty="0" smtClean="0">
                <a:solidFill>
                  <a:srgbClr val="1063EA"/>
                </a:solidFill>
              </a:rPr>
              <a:t>V</a:t>
            </a:r>
            <a:r>
              <a:rPr lang="es-ES" sz="4400" dirty="0" smtClean="0">
                <a:solidFill>
                  <a:srgbClr val="1063EA"/>
                </a:solidFill>
              </a:rPr>
              <a:t>er</a:t>
            </a:r>
            <a:r>
              <a:rPr lang="es-ES_tradnl" sz="4400" dirty="0" smtClean="0">
                <a:solidFill>
                  <a:srgbClr val="1063EA"/>
                </a:solidFill>
              </a:rPr>
              <a:t>…enza</a:t>
            </a:r>
            <a:endParaRPr lang="es-ES" sz="4400" dirty="0"/>
          </a:p>
        </p:txBody>
      </p:sp>
      <p:sp>
        <p:nvSpPr>
          <p:cNvPr id="15402" name="Text Box 45"/>
          <p:cNvSpPr txBox="1">
            <a:spLocks noChangeArrowheads="1"/>
          </p:cNvSpPr>
          <p:nvPr/>
        </p:nvSpPr>
        <p:spPr bwMode="auto">
          <a:xfrm>
            <a:off x="3429000" y="304800"/>
            <a:ext cx="2286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" sz="1400"/>
              <a:t>ortografía 1</a:t>
            </a:r>
          </a:p>
        </p:txBody>
      </p:sp>
      <p:sp>
        <p:nvSpPr>
          <p:cNvPr id="15403" name="Text Box 13">
            <a:hlinkClick r:id="rId2" action="ppaction://hlinksldjump">
              <a:snd r:embed="rId3" name="voltage.wav"/>
            </a:hlinkClick>
          </p:cNvPr>
          <p:cNvSpPr txBox="1">
            <a:spLocks noChangeArrowheads="1"/>
          </p:cNvSpPr>
          <p:nvPr/>
        </p:nvSpPr>
        <p:spPr bwMode="auto">
          <a:xfrm>
            <a:off x="977900" y="5549900"/>
            <a:ext cx="7010400" cy="604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es-ES_tradnl" sz="4000" dirty="0" err="1" smtClean="0"/>
              <a:t>g</a:t>
            </a:r>
            <a:r>
              <a:rPr lang="es-ES_tradnl" sz="4000" dirty="0" smtClean="0"/>
              <a:t>      </a:t>
            </a:r>
            <a:r>
              <a:rPr lang="es-ES_tradnl" sz="4000" dirty="0" err="1" smtClean="0"/>
              <a:t>gu</a:t>
            </a:r>
            <a:r>
              <a:rPr lang="es-ES_tradnl" sz="4000" dirty="0" smtClean="0"/>
              <a:t>      </a:t>
            </a:r>
            <a:r>
              <a:rPr lang="es-ES_tradnl" sz="4000" dirty="0" err="1" smtClean="0"/>
              <a:t>gü</a:t>
            </a:r>
            <a:endParaRPr lang="es-ES" sz="4000" dirty="0"/>
          </a:p>
        </p:txBody>
      </p:sp>
      <p:sp>
        <p:nvSpPr>
          <p:cNvPr id="15404" name="Rectangle 14">
            <a:hlinkClick r:id="" action="ppaction://hlinkshowjump?jump=nextslide">
              <a:snd r:embed="rId4" name="arrow.wav"/>
            </a:hlinkClick>
          </p:cNvPr>
          <p:cNvSpPr>
            <a:spLocks noChangeArrowheads="1"/>
          </p:cNvSpPr>
          <p:nvPr/>
        </p:nvSpPr>
        <p:spPr bwMode="auto">
          <a:xfrm>
            <a:off x="5410200" y="5715000"/>
            <a:ext cx="838200" cy="457200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6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6568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56844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15"/>
          <p:cNvSpPr>
            <a:spLocks noChangeArrowheads="1"/>
          </p:cNvSpPr>
          <p:nvPr/>
        </p:nvSpPr>
        <p:spPr bwMode="auto">
          <a:xfrm>
            <a:off x="2362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4035" name="Rectangle 16"/>
          <p:cNvSpPr>
            <a:spLocks noChangeArrowheads="1"/>
          </p:cNvSpPr>
          <p:nvPr/>
        </p:nvSpPr>
        <p:spPr bwMode="auto">
          <a:xfrm>
            <a:off x="2514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4036" name="Rectangle 17"/>
          <p:cNvSpPr>
            <a:spLocks noChangeArrowheads="1"/>
          </p:cNvSpPr>
          <p:nvPr/>
        </p:nvSpPr>
        <p:spPr bwMode="auto">
          <a:xfrm>
            <a:off x="2667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4037" name="Rectangle 18"/>
          <p:cNvSpPr>
            <a:spLocks noChangeArrowheads="1"/>
          </p:cNvSpPr>
          <p:nvPr/>
        </p:nvSpPr>
        <p:spPr bwMode="auto">
          <a:xfrm>
            <a:off x="2819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4038" name="Rectangle 19"/>
          <p:cNvSpPr>
            <a:spLocks noChangeArrowheads="1"/>
          </p:cNvSpPr>
          <p:nvPr/>
        </p:nvSpPr>
        <p:spPr bwMode="auto">
          <a:xfrm>
            <a:off x="2971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4039" name="Rectangle 20"/>
          <p:cNvSpPr>
            <a:spLocks noChangeArrowheads="1"/>
          </p:cNvSpPr>
          <p:nvPr/>
        </p:nvSpPr>
        <p:spPr bwMode="auto">
          <a:xfrm>
            <a:off x="3124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4040" name="Rectangle 21"/>
          <p:cNvSpPr>
            <a:spLocks noChangeArrowheads="1"/>
          </p:cNvSpPr>
          <p:nvPr/>
        </p:nvSpPr>
        <p:spPr bwMode="auto">
          <a:xfrm>
            <a:off x="3276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4041" name="Rectangle 22"/>
          <p:cNvSpPr>
            <a:spLocks noChangeArrowheads="1"/>
          </p:cNvSpPr>
          <p:nvPr/>
        </p:nvSpPr>
        <p:spPr bwMode="auto">
          <a:xfrm>
            <a:off x="3429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4042" name="Rectangle 23"/>
          <p:cNvSpPr>
            <a:spLocks noChangeArrowheads="1"/>
          </p:cNvSpPr>
          <p:nvPr/>
        </p:nvSpPr>
        <p:spPr bwMode="auto">
          <a:xfrm>
            <a:off x="3581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4043" name="Rectangle 24"/>
          <p:cNvSpPr>
            <a:spLocks noChangeArrowheads="1"/>
          </p:cNvSpPr>
          <p:nvPr/>
        </p:nvSpPr>
        <p:spPr bwMode="auto">
          <a:xfrm>
            <a:off x="3733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4044" name="Rectangle 25"/>
          <p:cNvSpPr>
            <a:spLocks noChangeArrowheads="1"/>
          </p:cNvSpPr>
          <p:nvPr/>
        </p:nvSpPr>
        <p:spPr bwMode="auto">
          <a:xfrm>
            <a:off x="3886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4045" name="Rectangle 26"/>
          <p:cNvSpPr>
            <a:spLocks noChangeArrowheads="1"/>
          </p:cNvSpPr>
          <p:nvPr/>
        </p:nvSpPr>
        <p:spPr bwMode="auto">
          <a:xfrm>
            <a:off x="4038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4046" name="Rectangle 27"/>
          <p:cNvSpPr>
            <a:spLocks noChangeArrowheads="1"/>
          </p:cNvSpPr>
          <p:nvPr/>
        </p:nvSpPr>
        <p:spPr bwMode="auto">
          <a:xfrm>
            <a:off x="4191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4047" name="Rectangle 28"/>
          <p:cNvSpPr>
            <a:spLocks noChangeArrowheads="1"/>
          </p:cNvSpPr>
          <p:nvPr/>
        </p:nvSpPr>
        <p:spPr bwMode="auto">
          <a:xfrm>
            <a:off x="4343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4048" name="Rectangle 29"/>
          <p:cNvSpPr>
            <a:spLocks noChangeArrowheads="1"/>
          </p:cNvSpPr>
          <p:nvPr/>
        </p:nvSpPr>
        <p:spPr bwMode="auto">
          <a:xfrm>
            <a:off x="4495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4049" name="Rectangle 30"/>
          <p:cNvSpPr>
            <a:spLocks noChangeArrowheads="1"/>
          </p:cNvSpPr>
          <p:nvPr/>
        </p:nvSpPr>
        <p:spPr bwMode="auto">
          <a:xfrm>
            <a:off x="4648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4050" name="Rectangle 31"/>
          <p:cNvSpPr>
            <a:spLocks noChangeArrowheads="1"/>
          </p:cNvSpPr>
          <p:nvPr/>
        </p:nvSpPr>
        <p:spPr bwMode="auto">
          <a:xfrm>
            <a:off x="4800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4051" name="Rectangle 32"/>
          <p:cNvSpPr>
            <a:spLocks noChangeArrowheads="1"/>
          </p:cNvSpPr>
          <p:nvPr/>
        </p:nvSpPr>
        <p:spPr bwMode="auto">
          <a:xfrm>
            <a:off x="4953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4052" name="Rectangle 33"/>
          <p:cNvSpPr>
            <a:spLocks noChangeArrowheads="1"/>
          </p:cNvSpPr>
          <p:nvPr/>
        </p:nvSpPr>
        <p:spPr bwMode="auto">
          <a:xfrm>
            <a:off x="5105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4053" name="Rectangle 34"/>
          <p:cNvSpPr>
            <a:spLocks noChangeArrowheads="1"/>
          </p:cNvSpPr>
          <p:nvPr/>
        </p:nvSpPr>
        <p:spPr bwMode="auto">
          <a:xfrm>
            <a:off x="5257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4054" name="Rectangle 35"/>
          <p:cNvSpPr>
            <a:spLocks noChangeArrowheads="1"/>
          </p:cNvSpPr>
          <p:nvPr/>
        </p:nvSpPr>
        <p:spPr bwMode="auto">
          <a:xfrm>
            <a:off x="5410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4055" name="Rectangle 36"/>
          <p:cNvSpPr>
            <a:spLocks noChangeArrowheads="1"/>
          </p:cNvSpPr>
          <p:nvPr/>
        </p:nvSpPr>
        <p:spPr bwMode="auto">
          <a:xfrm>
            <a:off x="5562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4056" name="Rectangle 37"/>
          <p:cNvSpPr>
            <a:spLocks noChangeArrowheads="1"/>
          </p:cNvSpPr>
          <p:nvPr/>
        </p:nvSpPr>
        <p:spPr bwMode="auto">
          <a:xfrm>
            <a:off x="5715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4057" name="Rectangle 38"/>
          <p:cNvSpPr>
            <a:spLocks noChangeArrowheads="1"/>
          </p:cNvSpPr>
          <p:nvPr/>
        </p:nvSpPr>
        <p:spPr bwMode="auto">
          <a:xfrm>
            <a:off x="5867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4058" name="Rectangle 39"/>
          <p:cNvSpPr>
            <a:spLocks noChangeArrowheads="1"/>
          </p:cNvSpPr>
          <p:nvPr/>
        </p:nvSpPr>
        <p:spPr bwMode="auto">
          <a:xfrm>
            <a:off x="6019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4059" name="Rectangle 40"/>
          <p:cNvSpPr>
            <a:spLocks noChangeArrowheads="1"/>
          </p:cNvSpPr>
          <p:nvPr/>
        </p:nvSpPr>
        <p:spPr bwMode="auto">
          <a:xfrm>
            <a:off x="6172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4060" name="Rectangle 41"/>
          <p:cNvSpPr>
            <a:spLocks noChangeArrowheads="1"/>
          </p:cNvSpPr>
          <p:nvPr/>
        </p:nvSpPr>
        <p:spPr bwMode="auto">
          <a:xfrm>
            <a:off x="6324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4061" name="Rectangle 42"/>
          <p:cNvSpPr>
            <a:spLocks noChangeArrowheads="1"/>
          </p:cNvSpPr>
          <p:nvPr/>
        </p:nvSpPr>
        <p:spPr bwMode="auto">
          <a:xfrm>
            <a:off x="6477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4062" name="Rectangle 43"/>
          <p:cNvSpPr>
            <a:spLocks noChangeArrowheads="1"/>
          </p:cNvSpPr>
          <p:nvPr/>
        </p:nvSpPr>
        <p:spPr bwMode="auto">
          <a:xfrm>
            <a:off x="6629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4063" name="Rectangle 44"/>
          <p:cNvSpPr>
            <a:spLocks noChangeArrowheads="1"/>
          </p:cNvSpPr>
          <p:nvPr/>
        </p:nvSpPr>
        <p:spPr bwMode="auto">
          <a:xfrm>
            <a:off x="6781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graphicFrame>
        <p:nvGraphicFramePr>
          <p:cNvPr id="223264" name="Group 32"/>
          <p:cNvGraphicFramePr>
            <a:graphicFrameLocks noGrp="1"/>
          </p:cNvGraphicFramePr>
          <p:nvPr/>
        </p:nvGraphicFramePr>
        <p:xfrm>
          <a:off x="1371600" y="2514600"/>
          <a:ext cx="6477000" cy="2438400"/>
        </p:xfrm>
        <a:graphic>
          <a:graphicData uri="http://schemas.openxmlformats.org/drawingml/2006/table">
            <a:tbl>
              <a:tblPr/>
              <a:tblGrid>
                <a:gridCol w="6477000"/>
              </a:tblGrid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526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4072" name="Text Box 12"/>
          <p:cNvSpPr txBox="1">
            <a:spLocks noChangeArrowheads="1"/>
          </p:cNvSpPr>
          <p:nvPr/>
        </p:nvSpPr>
        <p:spPr bwMode="auto">
          <a:xfrm>
            <a:off x="2460625" y="3810000"/>
            <a:ext cx="4267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" sz="4400" dirty="0" smtClean="0"/>
              <a:t>guisante</a:t>
            </a:r>
            <a:endParaRPr lang="es-ES" sz="4400" dirty="0">
              <a:solidFill>
                <a:srgbClr val="1063EA"/>
              </a:solidFill>
            </a:endParaRPr>
          </a:p>
        </p:txBody>
      </p:sp>
      <p:sp>
        <p:nvSpPr>
          <p:cNvPr id="44073" name="Text Box 84"/>
          <p:cNvSpPr txBox="1">
            <a:spLocks noChangeArrowheads="1"/>
          </p:cNvSpPr>
          <p:nvPr/>
        </p:nvSpPr>
        <p:spPr bwMode="auto">
          <a:xfrm>
            <a:off x="1295400" y="2133600"/>
            <a:ext cx="762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"/>
              <a:t>1 - 5</a:t>
            </a:r>
          </a:p>
        </p:txBody>
      </p:sp>
      <p:sp>
        <p:nvSpPr>
          <p:cNvPr id="44074" name="Line 15">
            <a:hlinkClick r:id="" action="ppaction://hlinkshowjump?jump=nextslide"/>
          </p:cNvPr>
          <p:cNvSpPr>
            <a:spLocks noChangeShapeType="1"/>
          </p:cNvSpPr>
          <p:nvPr/>
        </p:nvSpPr>
        <p:spPr bwMode="auto">
          <a:xfrm>
            <a:off x="4464050" y="5448300"/>
            <a:ext cx="381000" cy="0"/>
          </a:xfrm>
          <a:prstGeom prst="line">
            <a:avLst/>
          </a:prstGeom>
          <a:noFill/>
          <a:ln w="139700">
            <a:solidFill>
              <a:srgbClr val="A5002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4075" name="Rectangle 16">
            <a:hlinkClick r:id="" action="ppaction://hlinkshowjump?jump=nextslide"/>
          </p:cNvPr>
          <p:cNvSpPr>
            <a:spLocks noChangeArrowheads="1"/>
          </p:cNvSpPr>
          <p:nvPr/>
        </p:nvSpPr>
        <p:spPr bwMode="auto">
          <a:xfrm>
            <a:off x="3276600" y="5181600"/>
            <a:ext cx="2667000" cy="5334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15"/>
          <p:cNvSpPr>
            <a:spLocks noChangeArrowheads="1"/>
          </p:cNvSpPr>
          <p:nvPr/>
        </p:nvSpPr>
        <p:spPr bwMode="auto">
          <a:xfrm>
            <a:off x="2362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5059" name="Rectangle 16"/>
          <p:cNvSpPr>
            <a:spLocks noChangeArrowheads="1"/>
          </p:cNvSpPr>
          <p:nvPr/>
        </p:nvSpPr>
        <p:spPr bwMode="auto">
          <a:xfrm>
            <a:off x="2514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5060" name="Rectangle 17"/>
          <p:cNvSpPr>
            <a:spLocks noChangeArrowheads="1"/>
          </p:cNvSpPr>
          <p:nvPr/>
        </p:nvSpPr>
        <p:spPr bwMode="auto">
          <a:xfrm>
            <a:off x="2667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5061" name="Rectangle 18"/>
          <p:cNvSpPr>
            <a:spLocks noChangeArrowheads="1"/>
          </p:cNvSpPr>
          <p:nvPr/>
        </p:nvSpPr>
        <p:spPr bwMode="auto">
          <a:xfrm>
            <a:off x="2819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5062" name="Rectangle 19"/>
          <p:cNvSpPr>
            <a:spLocks noChangeArrowheads="1"/>
          </p:cNvSpPr>
          <p:nvPr/>
        </p:nvSpPr>
        <p:spPr bwMode="auto">
          <a:xfrm>
            <a:off x="2971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5063" name="Rectangle 20"/>
          <p:cNvSpPr>
            <a:spLocks noChangeArrowheads="1"/>
          </p:cNvSpPr>
          <p:nvPr/>
        </p:nvSpPr>
        <p:spPr bwMode="auto">
          <a:xfrm>
            <a:off x="3124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5064" name="Rectangle 21"/>
          <p:cNvSpPr>
            <a:spLocks noChangeArrowheads="1"/>
          </p:cNvSpPr>
          <p:nvPr/>
        </p:nvSpPr>
        <p:spPr bwMode="auto">
          <a:xfrm>
            <a:off x="3276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5065" name="Rectangle 22"/>
          <p:cNvSpPr>
            <a:spLocks noChangeArrowheads="1"/>
          </p:cNvSpPr>
          <p:nvPr/>
        </p:nvSpPr>
        <p:spPr bwMode="auto">
          <a:xfrm>
            <a:off x="3429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5066" name="Rectangle 23"/>
          <p:cNvSpPr>
            <a:spLocks noChangeArrowheads="1"/>
          </p:cNvSpPr>
          <p:nvPr/>
        </p:nvSpPr>
        <p:spPr bwMode="auto">
          <a:xfrm>
            <a:off x="3581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5067" name="Rectangle 24"/>
          <p:cNvSpPr>
            <a:spLocks noChangeArrowheads="1"/>
          </p:cNvSpPr>
          <p:nvPr/>
        </p:nvSpPr>
        <p:spPr bwMode="auto">
          <a:xfrm>
            <a:off x="3733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5068" name="Rectangle 25"/>
          <p:cNvSpPr>
            <a:spLocks noChangeArrowheads="1"/>
          </p:cNvSpPr>
          <p:nvPr/>
        </p:nvSpPr>
        <p:spPr bwMode="auto">
          <a:xfrm>
            <a:off x="3886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5069" name="Rectangle 26"/>
          <p:cNvSpPr>
            <a:spLocks noChangeArrowheads="1"/>
          </p:cNvSpPr>
          <p:nvPr/>
        </p:nvSpPr>
        <p:spPr bwMode="auto">
          <a:xfrm>
            <a:off x="4038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5070" name="Rectangle 27"/>
          <p:cNvSpPr>
            <a:spLocks noChangeArrowheads="1"/>
          </p:cNvSpPr>
          <p:nvPr/>
        </p:nvSpPr>
        <p:spPr bwMode="auto">
          <a:xfrm>
            <a:off x="4191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5071" name="Rectangle 28"/>
          <p:cNvSpPr>
            <a:spLocks noChangeArrowheads="1"/>
          </p:cNvSpPr>
          <p:nvPr/>
        </p:nvSpPr>
        <p:spPr bwMode="auto">
          <a:xfrm>
            <a:off x="4343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5072" name="Rectangle 29"/>
          <p:cNvSpPr>
            <a:spLocks noChangeArrowheads="1"/>
          </p:cNvSpPr>
          <p:nvPr/>
        </p:nvSpPr>
        <p:spPr bwMode="auto">
          <a:xfrm>
            <a:off x="4495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5073" name="Rectangle 30"/>
          <p:cNvSpPr>
            <a:spLocks noChangeArrowheads="1"/>
          </p:cNvSpPr>
          <p:nvPr/>
        </p:nvSpPr>
        <p:spPr bwMode="auto">
          <a:xfrm>
            <a:off x="4648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5074" name="Rectangle 31"/>
          <p:cNvSpPr>
            <a:spLocks noChangeArrowheads="1"/>
          </p:cNvSpPr>
          <p:nvPr/>
        </p:nvSpPr>
        <p:spPr bwMode="auto">
          <a:xfrm>
            <a:off x="4800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5075" name="Rectangle 32"/>
          <p:cNvSpPr>
            <a:spLocks noChangeArrowheads="1"/>
          </p:cNvSpPr>
          <p:nvPr/>
        </p:nvSpPr>
        <p:spPr bwMode="auto">
          <a:xfrm>
            <a:off x="4953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5076" name="Rectangle 33"/>
          <p:cNvSpPr>
            <a:spLocks noChangeArrowheads="1"/>
          </p:cNvSpPr>
          <p:nvPr/>
        </p:nvSpPr>
        <p:spPr bwMode="auto">
          <a:xfrm>
            <a:off x="5105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5077" name="Rectangle 34"/>
          <p:cNvSpPr>
            <a:spLocks noChangeArrowheads="1"/>
          </p:cNvSpPr>
          <p:nvPr/>
        </p:nvSpPr>
        <p:spPr bwMode="auto">
          <a:xfrm>
            <a:off x="5257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5078" name="Rectangle 35"/>
          <p:cNvSpPr>
            <a:spLocks noChangeArrowheads="1"/>
          </p:cNvSpPr>
          <p:nvPr/>
        </p:nvSpPr>
        <p:spPr bwMode="auto">
          <a:xfrm>
            <a:off x="5410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5079" name="Rectangle 36"/>
          <p:cNvSpPr>
            <a:spLocks noChangeArrowheads="1"/>
          </p:cNvSpPr>
          <p:nvPr/>
        </p:nvSpPr>
        <p:spPr bwMode="auto">
          <a:xfrm>
            <a:off x="5562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5080" name="Rectangle 37"/>
          <p:cNvSpPr>
            <a:spLocks noChangeArrowheads="1"/>
          </p:cNvSpPr>
          <p:nvPr/>
        </p:nvSpPr>
        <p:spPr bwMode="auto">
          <a:xfrm>
            <a:off x="5715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5081" name="Rectangle 38"/>
          <p:cNvSpPr>
            <a:spLocks noChangeArrowheads="1"/>
          </p:cNvSpPr>
          <p:nvPr/>
        </p:nvSpPr>
        <p:spPr bwMode="auto">
          <a:xfrm>
            <a:off x="5867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5082" name="Rectangle 39"/>
          <p:cNvSpPr>
            <a:spLocks noChangeArrowheads="1"/>
          </p:cNvSpPr>
          <p:nvPr/>
        </p:nvSpPr>
        <p:spPr bwMode="auto">
          <a:xfrm>
            <a:off x="6019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5083" name="Rectangle 40"/>
          <p:cNvSpPr>
            <a:spLocks noChangeArrowheads="1"/>
          </p:cNvSpPr>
          <p:nvPr/>
        </p:nvSpPr>
        <p:spPr bwMode="auto">
          <a:xfrm>
            <a:off x="6172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5084" name="Rectangle 41"/>
          <p:cNvSpPr>
            <a:spLocks noChangeArrowheads="1"/>
          </p:cNvSpPr>
          <p:nvPr/>
        </p:nvSpPr>
        <p:spPr bwMode="auto">
          <a:xfrm>
            <a:off x="6324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5085" name="Rectangle 42"/>
          <p:cNvSpPr>
            <a:spLocks noChangeArrowheads="1"/>
          </p:cNvSpPr>
          <p:nvPr/>
        </p:nvSpPr>
        <p:spPr bwMode="auto">
          <a:xfrm>
            <a:off x="6477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5086" name="Rectangle 43"/>
          <p:cNvSpPr>
            <a:spLocks noChangeArrowheads="1"/>
          </p:cNvSpPr>
          <p:nvPr/>
        </p:nvSpPr>
        <p:spPr bwMode="auto">
          <a:xfrm>
            <a:off x="6629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5087" name="Rectangle 44"/>
          <p:cNvSpPr>
            <a:spLocks noChangeArrowheads="1"/>
          </p:cNvSpPr>
          <p:nvPr/>
        </p:nvSpPr>
        <p:spPr bwMode="auto">
          <a:xfrm>
            <a:off x="6781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graphicFrame>
        <p:nvGraphicFramePr>
          <p:cNvPr id="28718" name="Group 46"/>
          <p:cNvGraphicFramePr>
            <a:graphicFrameLocks noGrp="1"/>
          </p:cNvGraphicFramePr>
          <p:nvPr/>
        </p:nvGraphicFramePr>
        <p:xfrm>
          <a:off x="1371600" y="2514600"/>
          <a:ext cx="6477000" cy="2438400"/>
        </p:xfrm>
        <a:graphic>
          <a:graphicData uri="http://schemas.openxmlformats.org/drawingml/2006/table">
            <a:tbl>
              <a:tblPr/>
              <a:tblGrid>
                <a:gridCol w="6477000"/>
              </a:tblGrid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526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656844" name="Text Box 12"/>
          <p:cNvSpPr txBox="1">
            <a:spLocks noChangeArrowheads="1"/>
          </p:cNvSpPr>
          <p:nvPr/>
        </p:nvSpPr>
        <p:spPr bwMode="auto">
          <a:xfrm>
            <a:off x="2460625" y="3810000"/>
            <a:ext cx="4267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_tradnl" sz="4400" dirty="0" err="1" smtClean="0"/>
              <a:t>ci…eña</a:t>
            </a:r>
            <a:endParaRPr lang="es-ES" sz="4400" dirty="0"/>
          </a:p>
        </p:txBody>
      </p:sp>
      <p:sp>
        <p:nvSpPr>
          <p:cNvPr id="45097" name="Text Box 84"/>
          <p:cNvSpPr txBox="1">
            <a:spLocks noChangeArrowheads="1"/>
          </p:cNvSpPr>
          <p:nvPr/>
        </p:nvSpPr>
        <p:spPr bwMode="auto">
          <a:xfrm>
            <a:off x="1295400" y="2133600"/>
            <a:ext cx="762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"/>
              <a:t>1 - 5</a:t>
            </a:r>
          </a:p>
        </p:txBody>
      </p:sp>
      <p:sp>
        <p:nvSpPr>
          <p:cNvPr id="37" name="Text Box 13">
            <a:hlinkClick r:id="rId2" action="ppaction://hlinksldjump">
              <a:snd r:embed="rId3" name="voltage.wav"/>
            </a:hlinkClick>
          </p:cNvPr>
          <p:cNvSpPr txBox="1">
            <a:spLocks noChangeArrowheads="1"/>
          </p:cNvSpPr>
          <p:nvPr/>
        </p:nvSpPr>
        <p:spPr bwMode="auto">
          <a:xfrm>
            <a:off x="1130300" y="5549900"/>
            <a:ext cx="7010400" cy="604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es-ES_tradnl" sz="4000" dirty="0" err="1" smtClean="0"/>
              <a:t>g</a:t>
            </a:r>
            <a:r>
              <a:rPr lang="es-ES_tradnl" sz="4000" dirty="0" smtClean="0"/>
              <a:t>      </a:t>
            </a:r>
            <a:r>
              <a:rPr lang="es-ES_tradnl" sz="4000" dirty="0" err="1" smtClean="0"/>
              <a:t>gu</a:t>
            </a:r>
            <a:r>
              <a:rPr lang="es-ES_tradnl" sz="4000" dirty="0" smtClean="0"/>
              <a:t>      </a:t>
            </a:r>
            <a:r>
              <a:rPr lang="es-ES_tradnl" sz="4000" dirty="0" err="1" smtClean="0"/>
              <a:t>gü</a:t>
            </a:r>
            <a:endParaRPr lang="es-ES" sz="4000" dirty="0"/>
          </a:p>
        </p:txBody>
      </p:sp>
      <p:sp>
        <p:nvSpPr>
          <p:cNvPr id="38" name="Rectangle 14">
            <a:hlinkClick r:id="" action="ppaction://hlinkshowjump?jump=nextslide">
              <a:snd r:embed="rId4" name="arrow.wav"/>
            </a:hlinkClick>
          </p:cNvPr>
          <p:cNvSpPr>
            <a:spLocks noChangeArrowheads="1"/>
          </p:cNvSpPr>
          <p:nvPr/>
        </p:nvSpPr>
        <p:spPr bwMode="auto">
          <a:xfrm>
            <a:off x="5562600" y="5638800"/>
            <a:ext cx="838200" cy="457200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6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6568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56844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15"/>
          <p:cNvSpPr>
            <a:spLocks noChangeArrowheads="1"/>
          </p:cNvSpPr>
          <p:nvPr/>
        </p:nvSpPr>
        <p:spPr bwMode="auto">
          <a:xfrm>
            <a:off x="2362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6083" name="Rectangle 16"/>
          <p:cNvSpPr>
            <a:spLocks noChangeArrowheads="1"/>
          </p:cNvSpPr>
          <p:nvPr/>
        </p:nvSpPr>
        <p:spPr bwMode="auto">
          <a:xfrm>
            <a:off x="2514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6084" name="Rectangle 17"/>
          <p:cNvSpPr>
            <a:spLocks noChangeArrowheads="1"/>
          </p:cNvSpPr>
          <p:nvPr/>
        </p:nvSpPr>
        <p:spPr bwMode="auto">
          <a:xfrm>
            <a:off x="2667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6085" name="Rectangle 18"/>
          <p:cNvSpPr>
            <a:spLocks noChangeArrowheads="1"/>
          </p:cNvSpPr>
          <p:nvPr/>
        </p:nvSpPr>
        <p:spPr bwMode="auto">
          <a:xfrm>
            <a:off x="2819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6086" name="Rectangle 19"/>
          <p:cNvSpPr>
            <a:spLocks noChangeArrowheads="1"/>
          </p:cNvSpPr>
          <p:nvPr/>
        </p:nvSpPr>
        <p:spPr bwMode="auto">
          <a:xfrm>
            <a:off x="2971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6087" name="Rectangle 20"/>
          <p:cNvSpPr>
            <a:spLocks noChangeArrowheads="1"/>
          </p:cNvSpPr>
          <p:nvPr/>
        </p:nvSpPr>
        <p:spPr bwMode="auto">
          <a:xfrm>
            <a:off x="3124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6088" name="Rectangle 21"/>
          <p:cNvSpPr>
            <a:spLocks noChangeArrowheads="1"/>
          </p:cNvSpPr>
          <p:nvPr/>
        </p:nvSpPr>
        <p:spPr bwMode="auto">
          <a:xfrm>
            <a:off x="3276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6089" name="Rectangle 22"/>
          <p:cNvSpPr>
            <a:spLocks noChangeArrowheads="1"/>
          </p:cNvSpPr>
          <p:nvPr/>
        </p:nvSpPr>
        <p:spPr bwMode="auto">
          <a:xfrm>
            <a:off x="3429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6090" name="Rectangle 23"/>
          <p:cNvSpPr>
            <a:spLocks noChangeArrowheads="1"/>
          </p:cNvSpPr>
          <p:nvPr/>
        </p:nvSpPr>
        <p:spPr bwMode="auto">
          <a:xfrm>
            <a:off x="3581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6091" name="Rectangle 24"/>
          <p:cNvSpPr>
            <a:spLocks noChangeArrowheads="1"/>
          </p:cNvSpPr>
          <p:nvPr/>
        </p:nvSpPr>
        <p:spPr bwMode="auto">
          <a:xfrm>
            <a:off x="3733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6092" name="Rectangle 25"/>
          <p:cNvSpPr>
            <a:spLocks noChangeArrowheads="1"/>
          </p:cNvSpPr>
          <p:nvPr/>
        </p:nvSpPr>
        <p:spPr bwMode="auto">
          <a:xfrm>
            <a:off x="3886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6093" name="Rectangle 26"/>
          <p:cNvSpPr>
            <a:spLocks noChangeArrowheads="1"/>
          </p:cNvSpPr>
          <p:nvPr/>
        </p:nvSpPr>
        <p:spPr bwMode="auto">
          <a:xfrm>
            <a:off x="4038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6094" name="Rectangle 27"/>
          <p:cNvSpPr>
            <a:spLocks noChangeArrowheads="1"/>
          </p:cNvSpPr>
          <p:nvPr/>
        </p:nvSpPr>
        <p:spPr bwMode="auto">
          <a:xfrm>
            <a:off x="4191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6095" name="Rectangle 28"/>
          <p:cNvSpPr>
            <a:spLocks noChangeArrowheads="1"/>
          </p:cNvSpPr>
          <p:nvPr/>
        </p:nvSpPr>
        <p:spPr bwMode="auto">
          <a:xfrm>
            <a:off x="4343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6096" name="Rectangle 29"/>
          <p:cNvSpPr>
            <a:spLocks noChangeArrowheads="1"/>
          </p:cNvSpPr>
          <p:nvPr/>
        </p:nvSpPr>
        <p:spPr bwMode="auto">
          <a:xfrm>
            <a:off x="4495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6097" name="Rectangle 30"/>
          <p:cNvSpPr>
            <a:spLocks noChangeArrowheads="1"/>
          </p:cNvSpPr>
          <p:nvPr/>
        </p:nvSpPr>
        <p:spPr bwMode="auto">
          <a:xfrm>
            <a:off x="4648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6098" name="Rectangle 31"/>
          <p:cNvSpPr>
            <a:spLocks noChangeArrowheads="1"/>
          </p:cNvSpPr>
          <p:nvPr/>
        </p:nvSpPr>
        <p:spPr bwMode="auto">
          <a:xfrm>
            <a:off x="4800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6099" name="Rectangle 32"/>
          <p:cNvSpPr>
            <a:spLocks noChangeArrowheads="1"/>
          </p:cNvSpPr>
          <p:nvPr/>
        </p:nvSpPr>
        <p:spPr bwMode="auto">
          <a:xfrm>
            <a:off x="4953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6100" name="Rectangle 33"/>
          <p:cNvSpPr>
            <a:spLocks noChangeArrowheads="1"/>
          </p:cNvSpPr>
          <p:nvPr/>
        </p:nvSpPr>
        <p:spPr bwMode="auto">
          <a:xfrm>
            <a:off x="5105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6101" name="Rectangle 34"/>
          <p:cNvSpPr>
            <a:spLocks noChangeArrowheads="1"/>
          </p:cNvSpPr>
          <p:nvPr/>
        </p:nvSpPr>
        <p:spPr bwMode="auto">
          <a:xfrm>
            <a:off x="5257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6102" name="Rectangle 35"/>
          <p:cNvSpPr>
            <a:spLocks noChangeArrowheads="1"/>
          </p:cNvSpPr>
          <p:nvPr/>
        </p:nvSpPr>
        <p:spPr bwMode="auto">
          <a:xfrm>
            <a:off x="5410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6103" name="Rectangle 36"/>
          <p:cNvSpPr>
            <a:spLocks noChangeArrowheads="1"/>
          </p:cNvSpPr>
          <p:nvPr/>
        </p:nvSpPr>
        <p:spPr bwMode="auto">
          <a:xfrm>
            <a:off x="5562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6104" name="Rectangle 37"/>
          <p:cNvSpPr>
            <a:spLocks noChangeArrowheads="1"/>
          </p:cNvSpPr>
          <p:nvPr/>
        </p:nvSpPr>
        <p:spPr bwMode="auto">
          <a:xfrm>
            <a:off x="5715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6105" name="Rectangle 38"/>
          <p:cNvSpPr>
            <a:spLocks noChangeArrowheads="1"/>
          </p:cNvSpPr>
          <p:nvPr/>
        </p:nvSpPr>
        <p:spPr bwMode="auto">
          <a:xfrm>
            <a:off x="5867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6106" name="Rectangle 39"/>
          <p:cNvSpPr>
            <a:spLocks noChangeArrowheads="1"/>
          </p:cNvSpPr>
          <p:nvPr/>
        </p:nvSpPr>
        <p:spPr bwMode="auto">
          <a:xfrm>
            <a:off x="6019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6107" name="Rectangle 40"/>
          <p:cNvSpPr>
            <a:spLocks noChangeArrowheads="1"/>
          </p:cNvSpPr>
          <p:nvPr/>
        </p:nvSpPr>
        <p:spPr bwMode="auto">
          <a:xfrm>
            <a:off x="6172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6108" name="Rectangle 41"/>
          <p:cNvSpPr>
            <a:spLocks noChangeArrowheads="1"/>
          </p:cNvSpPr>
          <p:nvPr/>
        </p:nvSpPr>
        <p:spPr bwMode="auto">
          <a:xfrm>
            <a:off x="6324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6109" name="Rectangle 42"/>
          <p:cNvSpPr>
            <a:spLocks noChangeArrowheads="1"/>
          </p:cNvSpPr>
          <p:nvPr/>
        </p:nvSpPr>
        <p:spPr bwMode="auto">
          <a:xfrm>
            <a:off x="6477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6110" name="Rectangle 43"/>
          <p:cNvSpPr>
            <a:spLocks noChangeArrowheads="1"/>
          </p:cNvSpPr>
          <p:nvPr/>
        </p:nvSpPr>
        <p:spPr bwMode="auto">
          <a:xfrm>
            <a:off x="6629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6111" name="Rectangle 44"/>
          <p:cNvSpPr>
            <a:spLocks noChangeArrowheads="1"/>
          </p:cNvSpPr>
          <p:nvPr/>
        </p:nvSpPr>
        <p:spPr bwMode="auto">
          <a:xfrm>
            <a:off x="6781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graphicFrame>
        <p:nvGraphicFramePr>
          <p:cNvPr id="224288" name="Group 32"/>
          <p:cNvGraphicFramePr>
            <a:graphicFrameLocks noGrp="1"/>
          </p:cNvGraphicFramePr>
          <p:nvPr/>
        </p:nvGraphicFramePr>
        <p:xfrm>
          <a:off x="1371600" y="2514600"/>
          <a:ext cx="6477000" cy="2438400"/>
        </p:xfrm>
        <a:graphic>
          <a:graphicData uri="http://schemas.openxmlformats.org/drawingml/2006/table">
            <a:tbl>
              <a:tblPr/>
              <a:tblGrid>
                <a:gridCol w="6477000"/>
              </a:tblGrid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526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6120" name="Text Box 12"/>
          <p:cNvSpPr txBox="1">
            <a:spLocks noChangeArrowheads="1"/>
          </p:cNvSpPr>
          <p:nvPr/>
        </p:nvSpPr>
        <p:spPr bwMode="auto">
          <a:xfrm>
            <a:off x="2460625" y="3810000"/>
            <a:ext cx="4267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" sz="4400" dirty="0" smtClean="0">
                <a:solidFill>
                  <a:srgbClr val="1063EA"/>
                </a:solidFill>
              </a:rPr>
              <a:t>cig</a:t>
            </a:r>
            <a:r>
              <a:rPr lang="es-ES" sz="4400" dirty="0" smtClean="0">
                <a:solidFill>
                  <a:srgbClr val="1063EA"/>
                </a:solidFill>
              </a:rPr>
              <a:t>üeña</a:t>
            </a:r>
            <a:endParaRPr lang="es-ES" sz="4400" dirty="0">
              <a:solidFill>
                <a:srgbClr val="1063EA"/>
              </a:solidFill>
            </a:endParaRPr>
          </a:p>
        </p:txBody>
      </p:sp>
      <p:sp>
        <p:nvSpPr>
          <p:cNvPr id="46121" name="Text Box 84"/>
          <p:cNvSpPr txBox="1">
            <a:spLocks noChangeArrowheads="1"/>
          </p:cNvSpPr>
          <p:nvPr/>
        </p:nvSpPr>
        <p:spPr bwMode="auto">
          <a:xfrm>
            <a:off x="1295400" y="2133600"/>
            <a:ext cx="762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"/>
              <a:t>1 - 5</a:t>
            </a:r>
          </a:p>
        </p:txBody>
      </p:sp>
      <p:sp>
        <p:nvSpPr>
          <p:cNvPr id="46122" name="Line 15">
            <a:hlinkClick r:id="" action="ppaction://hlinkshowjump?jump=nextslide"/>
          </p:cNvPr>
          <p:cNvSpPr>
            <a:spLocks noChangeShapeType="1"/>
          </p:cNvSpPr>
          <p:nvPr/>
        </p:nvSpPr>
        <p:spPr bwMode="auto">
          <a:xfrm>
            <a:off x="4464050" y="5448300"/>
            <a:ext cx="381000" cy="0"/>
          </a:xfrm>
          <a:prstGeom prst="line">
            <a:avLst/>
          </a:prstGeom>
          <a:noFill/>
          <a:ln w="139700">
            <a:solidFill>
              <a:srgbClr val="A5002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6123" name="Rectangle 16">
            <a:hlinkClick r:id="" action="ppaction://hlinkshowjump?jump=nextslide"/>
          </p:cNvPr>
          <p:cNvSpPr>
            <a:spLocks noChangeArrowheads="1"/>
          </p:cNvSpPr>
          <p:nvPr/>
        </p:nvSpPr>
        <p:spPr bwMode="auto">
          <a:xfrm>
            <a:off x="3276600" y="5181600"/>
            <a:ext cx="2667000" cy="5334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15"/>
          <p:cNvSpPr>
            <a:spLocks noChangeArrowheads="1"/>
          </p:cNvSpPr>
          <p:nvPr/>
        </p:nvSpPr>
        <p:spPr bwMode="auto">
          <a:xfrm>
            <a:off x="2362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7107" name="Rectangle 16"/>
          <p:cNvSpPr>
            <a:spLocks noChangeArrowheads="1"/>
          </p:cNvSpPr>
          <p:nvPr/>
        </p:nvSpPr>
        <p:spPr bwMode="auto">
          <a:xfrm>
            <a:off x="2514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7108" name="Rectangle 17"/>
          <p:cNvSpPr>
            <a:spLocks noChangeArrowheads="1"/>
          </p:cNvSpPr>
          <p:nvPr/>
        </p:nvSpPr>
        <p:spPr bwMode="auto">
          <a:xfrm>
            <a:off x="2667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7109" name="Rectangle 18"/>
          <p:cNvSpPr>
            <a:spLocks noChangeArrowheads="1"/>
          </p:cNvSpPr>
          <p:nvPr/>
        </p:nvSpPr>
        <p:spPr bwMode="auto">
          <a:xfrm>
            <a:off x="2819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7110" name="Rectangle 19"/>
          <p:cNvSpPr>
            <a:spLocks noChangeArrowheads="1"/>
          </p:cNvSpPr>
          <p:nvPr/>
        </p:nvSpPr>
        <p:spPr bwMode="auto">
          <a:xfrm>
            <a:off x="2971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7111" name="Rectangle 20"/>
          <p:cNvSpPr>
            <a:spLocks noChangeArrowheads="1"/>
          </p:cNvSpPr>
          <p:nvPr/>
        </p:nvSpPr>
        <p:spPr bwMode="auto">
          <a:xfrm>
            <a:off x="3124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7112" name="Rectangle 21"/>
          <p:cNvSpPr>
            <a:spLocks noChangeArrowheads="1"/>
          </p:cNvSpPr>
          <p:nvPr/>
        </p:nvSpPr>
        <p:spPr bwMode="auto">
          <a:xfrm>
            <a:off x="3276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7113" name="Rectangle 22"/>
          <p:cNvSpPr>
            <a:spLocks noChangeArrowheads="1"/>
          </p:cNvSpPr>
          <p:nvPr/>
        </p:nvSpPr>
        <p:spPr bwMode="auto">
          <a:xfrm>
            <a:off x="3429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7114" name="Rectangle 23"/>
          <p:cNvSpPr>
            <a:spLocks noChangeArrowheads="1"/>
          </p:cNvSpPr>
          <p:nvPr/>
        </p:nvSpPr>
        <p:spPr bwMode="auto">
          <a:xfrm>
            <a:off x="3581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7115" name="Rectangle 24"/>
          <p:cNvSpPr>
            <a:spLocks noChangeArrowheads="1"/>
          </p:cNvSpPr>
          <p:nvPr/>
        </p:nvSpPr>
        <p:spPr bwMode="auto">
          <a:xfrm>
            <a:off x="3733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7116" name="Rectangle 25"/>
          <p:cNvSpPr>
            <a:spLocks noChangeArrowheads="1"/>
          </p:cNvSpPr>
          <p:nvPr/>
        </p:nvSpPr>
        <p:spPr bwMode="auto">
          <a:xfrm>
            <a:off x="3886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7117" name="Rectangle 26"/>
          <p:cNvSpPr>
            <a:spLocks noChangeArrowheads="1"/>
          </p:cNvSpPr>
          <p:nvPr/>
        </p:nvSpPr>
        <p:spPr bwMode="auto">
          <a:xfrm>
            <a:off x="4038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7118" name="Rectangle 27"/>
          <p:cNvSpPr>
            <a:spLocks noChangeArrowheads="1"/>
          </p:cNvSpPr>
          <p:nvPr/>
        </p:nvSpPr>
        <p:spPr bwMode="auto">
          <a:xfrm>
            <a:off x="4191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7119" name="Rectangle 28"/>
          <p:cNvSpPr>
            <a:spLocks noChangeArrowheads="1"/>
          </p:cNvSpPr>
          <p:nvPr/>
        </p:nvSpPr>
        <p:spPr bwMode="auto">
          <a:xfrm>
            <a:off x="4343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7120" name="Rectangle 29"/>
          <p:cNvSpPr>
            <a:spLocks noChangeArrowheads="1"/>
          </p:cNvSpPr>
          <p:nvPr/>
        </p:nvSpPr>
        <p:spPr bwMode="auto">
          <a:xfrm>
            <a:off x="4495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7121" name="Rectangle 30"/>
          <p:cNvSpPr>
            <a:spLocks noChangeArrowheads="1"/>
          </p:cNvSpPr>
          <p:nvPr/>
        </p:nvSpPr>
        <p:spPr bwMode="auto">
          <a:xfrm>
            <a:off x="4648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7122" name="Rectangle 31"/>
          <p:cNvSpPr>
            <a:spLocks noChangeArrowheads="1"/>
          </p:cNvSpPr>
          <p:nvPr/>
        </p:nvSpPr>
        <p:spPr bwMode="auto">
          <a:xfrm>
            <a:off x="4800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7123" name="Rectangle 32"/>
          <p:cNvSpPr>
            <a:spLocks noChangeArrowheads="1"/>
          </p:cNvSpPr>
          <p:nvPr/>
        </p:nvSpPr>
        <p:spPr bwMode="auto">
          <a:xfrm>
            <a:off x="4953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7124" name="Rectangle 33"/>
          <p:cNvSpPr>
            <a:spLocks noChangeArrowheads="1"/>
          </p:cNvSpPr>
          <p:nvPr/>
        </p:nvSpPr>
        <p:spPr bwMode="auto">
          <a:xfrm>
            <a:off x="5105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7125" name="Rectangle 34"/>
          <p:cNvSpPr>
            <a:spLocks noChangeArrowheads="1"/>
          </p:cNvSpPr>
          <p:nvPr/>
        </p:nvSpPr>
        <p:spPr bwMode="auto">
          <a:xfrm>
            <a:off x="5257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7126" name="Rectangle 35"/>
          <p:cNvSpPr>
            <a:spLocks noChangeArrowheads="1"/>
          </p:cNvSpPr>
          <p:nvPr/>
        </p:nvSpPr>
        <p:spPr bwMode="auto">
          <a:xfrm>
            <a:off x="5410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7127" name="Rectangle 36"/>
          <p:cNvSpPr>
            <a:spLocks noChangeArrowheads="1"/>
          </p:cNvSpPr>
          <p:nvPr/>
        </p:nvSpPr>
        <p:spPr bwMode="auto">
          <a:xfrm>
            <a:off x="5562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7128" name="Rectangle 37"/>
          <p:cNvSpPr>
            <a:spLocks noChangeArrowheads="1"/>
          </p:cNvSpPr>
          <p:nvPr/>
        </p:nvSpPr>
        <p:spPr bwMode="auto">
          <a:xfrm>
            <a:off x="5715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7129" name="Rectangle 38"/>
          <p:cNvSpPr>
            <a:spLocks noChangeArrowheads="1"/>
          </p:cNvSpPr>
          <p:nvPr/>
        </p:nvSpPr>
        <p:spPr bwMode="auto">
          <a:xfrm>
            <a:off x="5867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7130" name="Rectangle 39"/>
          <p:cNvSpPr>
            <a:spLocks noChangeArrowheads="1"/>
          </p:cNvSpPr>
          <p:nvPr/>
        </p:nvSpPr>
        <p:spPr bwMode="auto">
          <a:xfrm>
            <a:off x="6019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7131" name="Rectangle 40"/>
          <p:cNvSpPr>
            <a:spLocks noChangeArrowheads="1"/>
          </p:cNvSpPr>
          <p:nvPr/>
        </p:nvSpPr>
        <p:spPr bwMode="auto">
          <a:xfrm>
            <a:off x="6172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7132" name="Rectangle 41"/>
          <p:cNvSpPr>
            <a:spLocks noChangeArrowheads="1"/>
          </p:cNvSpPr>
          <p:nvPr/>
        </p:nvSpPr>
        <p:spPr bwMode="auto">
          <a:xfrm>
            <a:off x="6324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7133" name="Rectangle 42"/>
          <p:cNvSpPr>
            <a:spLocks noChangeArrowheads="1"/>
          </p:cNvSpPr>
          <p:nvPr/>
        </p:nvSpPr>
        <p:spPr bwMode="auto">
          <a:xfrm>
            <a:off x="6477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7134" name="Rectangle 43"/>
          <p:cNvSpPr>
            <a:spLocks noChangeArrowheads="1"/>
          </p:cNvSpPr>
          <p:nvPr/>
        </p:nvSpPr>
        <p:spPr bwMode="auto">
          <a:xfrm>
            <a:off x="6629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7135" name="Rectangle 44"/>
          <p:cNvSpPr>
            <a:spLocks noChangeArrowheads="1"/>
          </p:cNvSpPr>
          <p:nvPr/>
        </p:nvSpPr>
        <p:spPr bwMode="auto">
          <a:xfrm>
            <a:off x="6781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graphicFrame>
        <p:nvGraphicFramePr>
          <p:cNvPr id="29742" name="Group 46"/>
          <p:cNvGraphicFramePr>
            <a:graphicFrameLocks noGrp="1"/>
          </p:cNvGraphicFramePr>
          <p:nvPr/>
        </p:nvGraphicFramePr>
        <p:xfrm>
          <a:off x="1371600" y="2514600"/>
          <a:ext cx="6477000" cy="2438400"/>
        </p:xfrm>
        <a:graphic>
          <a:graphicData uri="http://schemas.openxmlformats.org/drawingml/2006/table">
            <a:tbl>
              <a:tblPr/>
              <a:tblGrid>
                <a:gridCol w="6477000"/>
              </a:tblGrid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526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656844" name="Text Box 12"/>
          <p:cNvSpPr txBox="1">
            <a:spLocks noChangeArrowheads="1"/>
          </p:cNvSpPr>
          <p:nvPr/>
        </p:nvSpPr>
        <p:spPr bwMode="auto">
          <a:xfrm>
            <a:off x="2460625" y="3810000"/>
            <a:ext cx="4267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_tradnl" sz="4400" dirty="0" smtClean="0"/>
              <a:t>…</a:t>
            </a:r>
            <a:r>
              <a:rPr lang="es-ES_tradnl" sz="4400" dirty="0" err="1" smtClean="0"/>
              <a:t>arra</a:t>
            </a:r>
            <a:endParaRPr lang="es-ES" sz="4400" dirty="0"/>
          </a:p>
        </p:txBody>
      </p:sp>
      <p:sp>
        <p:nvSpPr>
          <p:cNvPr id="47145" name="Text Box 84"/>
          <p:cNvSpPr txBox="1">
            <a:spLocks noChangeArrowheads="1"/>
          </p:cNvSpPr>
          <p:nvPr/>
        </p:nvSpPr>
        <p:spPr bwMode="auto">
          <a:xfrm>
            <a:off x="1295400" y="2133600"/>
            <a:ext cx="762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"/>
              <a:t>1 - 5</a:t>
            </a:r>
          </a:p>
        </p:txBody>
      </p:sp>
      <p:sp>
        <p:nvSpPr>
          <p:cNvPr id="37" name="Text Box 13">
            <a:hlinkClick r:id="rId2" action="ppaction://hlinksldjump">
              <a:snd r:embed="rId3" name="voltage.wav"/>
            </a:hlinkClick>
          </p:cNvPr>
          <p:cNvSpPr txBox="1">
            <a:spLocks noChangeArrowheads="1"/>
          </p:cNvSpPr>
          <p:nvPr/>
        </p:nvSpPr>
        <p:spPr bwMode="auto">
          <a:xfrm>
            <a:off x="1130300" y="5549900"/>
            <a:ext cx="7010400" cy="604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es-ES_tradnl" sz="4000" dirty="0" err="1" smtClean="0"/>
              <a:t>g</a:t>
            </a:r>
            <a:r>
              <a:rPr lang="es-ES_tradnl" sz="4000" dirty="0" smtClean="0"/>
              <a:t>      </a:t>
            </a:r>
            <a:r>
              <a:rPr lang="es-ES_tradnl" sz="4000" dirty="0" err="1" smtClean="0"/>
              <a:t>gu</a:t>
            </a:r>
            <a:r>
              <a:rPr lang="es-ES_tradnl" sz="4000" dirty="0" smtClean="0"/>
              <a:t>      </a:t>
            </a:r>
            <a:r>
              <a:rPr lang="es-ES_tradnl" sz="4000" dirty="0" err="1" smtClean="0"/>
              <a:t>gü</a:t>
            </a:r>
            <a:endParaRPr lang="es-ES" sz="4000" dirty="0"/>
          </a:p>
        </p:txBody>
      </p:sp>
      <p:sp>
        <p:nvSpPr>
          <p:cNvPr id="38" name="Rectangle 14">
            <a:hlinkClick r:id="" action="ppaction://hlinkshowjump?jump=nextslide">
              <a:snd r:embed="rId4" name="arrow.wav"/>
            </a:hlinkClick>
          </p:cNvPr>
          <p:cNvSpPr>
            <a:spLocks noChangeArrowheads="1"/>
          </p:cNvSpPr>
          <p:nvPr/>
        </p:nvSpPr>
        <p:spPr bwMode="auto">
          <a:xfrm>
            <a:off x="2895600" y="5791200"/>
            <a:ext cx="838200" cy="457200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6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6568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56844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15"/>
          <p:cNvSpPr>
            <a:spLocks noChangeArrowheads="1"/>
          </p:cNvSpPr>
          <p:nvPr/>
        </p:nvSpPr>
        <p:spPr bwMode="auto">
          <a:xfrm>
            <a:off x="2362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8131" name="Rectangle 16"/>
          <p:cNvSpPr>
            <a:spLocks noChangeArrowheads="1"/>
          </p:cNvSpPr>
          <p:nvPr/>
        </p:nvSpPr>
        <p:spPr bwMode="auto">
          <a:xfrm>
            <a:off x="2514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8132" name="Rectangle 17"/>
          <p:cNvSpPr>
            <a:spLocks noChangeArrowheads="1"/>
          </p:cNvSpPr>
          <p:nvPr/>
        </p:nvSpPr>
        <p:spPr bwMode="auto">
          <a:xfrm>
            <a:off x="2667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8133" name="Rectangle 18"/>
          <p:cNvSpPr>
            <a:spLocks noChangeArrowheads="1"/>
          </p:cNvSpPr>
          <p:nvPr/>
        </p:nvSpPr>
        <p:spPr bwMode="auto">
          <a:xfrm>
            <a:off x="2819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8134" name="Rectangle 19"/>
          <p:cNvSpPr>
            <a:spLocks noChangeArrowheads="1"/>
          </p:cNvSpPr>
          <p:nvPr/>
        </p:nvSpPr>
        <p:spPr bwMode="auto">
          <a:xfrm>
            <a:off x="2971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8135" name="Rectangle 20"/>
          <p:cNvSpPr>
            <a:spLocks noChangeArrowheads="1"/>
          </p:cNvSpPr>
          <p:nvPr/>
        </p:nvSpPr>
        <p:spPr bwMode="auto">
          <a:xfrm>
            <a:off x="3124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8136" name="Rectangle 21"/>
          <p:cNvSpPr>
            <a:spLocks noChangeArrowheads="1"/>
          </p:cNvSpPr>
          <p:nvPr/>
        </p:nvSpPr>
        <p:spPr bwMode="auto">
          <a:xfrm>
            <a:off x="3276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8137" name="Rectangle 22"/>
          <p:cNvSpPr>
            <a:spLocks noChangeArrowheads="1"/>
          </p:cNvSpPr>
          <p:nvPr/>
        </p:nvSpPr>
        <p:spPr bwMode="auto">
          <a:xfrm>
            <a:off x="3429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8138" name="Rectangle 23"/>
          <p:cNvSpPr>
            <a:spLocks noChangeArrowheads="1"/>
          </p:cNvSpPr>
          <p:nvPr/>
        </p:nvSpPr>
        <p:spPr bwMode="auto">
          <a:xfrm>
            <a:off x="3581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8139" name="Rectangle 24"/>
          <p:cNvSpPr>
            <a:spLocks noChangeArrowheads="1"/>
          </p:cNvSpPr>
          <p:nvPr/>
        </p:nvSpPr>
        <p:spPr bwMode="auto">
          <a:xfrm>
            <a:off x="3733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8140" name="Rectangle 25"/>
          <p:cNvSpPr>
            <a:spLocks noChangeArrowheads="1"/>
          </p:cNvSpPr>
          <p:nvPr/>
        </p:nvSpPr>
        <p:spPr bwMode="auto">
          <a:xfrm>
            <a:off x="3886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8141" name="Rectangle 26"/>
          <p:cNvSpPr>
            <a:spLocks noChangeArrowheads="1"/>
          </p:cNvSpPr>
          <p:nvPr/>
        </p:nvSpPr>
        <p:spPr bwMode="auto">
          <a:xfrm>
            <a:off x="4038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8142" name="Rectangle 27"/>
          <p:cNvSpPr>
            <a:spLocks noChangeArrowheads="1"/>
          </p:cNvSpPr>
          <p:nvPr/>
        </p:nvSpPr>
        <p:spPr bwMode="auto">
          <a:xfrm>
            <a:off x="4191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8143" name="Rectangle 28"/>
          <p:cNvSpPr>
            <a:spLocks noChangeArrowheads="1"/>
          </p:cNvSpPr>
          <p:nvPr/>
        </p:nvSpPr>
        <p:spPr bwMode="auto">
          <a:xfrm>
            <a:off x="4343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8144" name="Rectangle 29"/>
          <p:cNvSpPr>
            <a:spLocks noChangeArrowheads="1"/>
          </p:cNvSpPr>
          <p:nvPr/>
        </p:nvSpPr>
        <p:spPr bwMode="auto">
          <a:xfrm>
            <a:off x="4495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8145" name="Rectangle 30"/>
          <p:cNvSpPr>
            <a:spLocks noChangeArrowheads="1"/>
          </p:cNvSpPr>
          <p:nvPr/>
        </p:nvSpPr>
        <p:spPr bwMode="auto">
          <a:xfrm>
            <a:off x="4648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8146" name="Rectangle 31"/>
          <p:cNvSpPr>
            <a:spLocks noChangeArrowheads="1"/>
          </p:cNvSpPr>
          <p:nvPr/>
        </p:nvSpPr>
        <p:spPr bwMode="auto">
          <a:xfrm>
            <a:off x="4800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8147" name="Rectangle 32"/>
          <p:cNvSpPr>
            <a:spLocks noChangeArrowheads="1"/>
          </p:cNvSpPr>
          <p:nvPr/>
        </p:nvSpPr>
        <p:spPr bwMode="auto">
          <a:xfrm>
            <a:off x="4953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8148" name="Rectangle 33"/>
          <p:cNvSpPr>
            <a:spLocks noChangeArrowheads="1"/>
          </p:cNvSpPr>
          <p:nvPr/>
        </p:nvSpPr>
        <p:spPr bwMode="auto">
          <a:xfrm>
            <a:off x="5105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8149" name="Rectangle 34"/>
          <p:cNvSpPr>
            <a:spLocks noChangeArrowheads="1"/>
          </p:cNvSpPr>
          <p:nvPr/>
        </p:nvSpPr>
        <p:spPr bwMode="auto">
          <a:xfrm>
            <a:off x="5257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8150" name="Rectangle 35"/>
          <p:cNvSpPr>
            <a:spLocks noChangeArrowheads="1"/>
          </p:cNvSpPr>
          <p:nvPr/>
        </p:nvSpPr>
        <p:spPr bwMode="auto">
          <a:xfrm>
            <a:off x="5410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8151" name="Rectangle 36"/>
          <p:cNvSpPr>
            <a:spLocks noChangeArrowheads="1"/>
          </p:cNvSpPr>
          <p:nvPr/>
        </p:nvSpPr>
        <p:spPr bwMode="auto">
          <a:xfrm>
            <a:off x="5562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8152" name="Rectangle 37"/>
          <p:cNvSpPr>
            <a:spLocks noChangeArrowheads="1"/>
          </p:cNvSpPr>
          <p:nvPr/>
        </p:nvSpPr>
        <p:spPr bwMode="auto">
          <a:xfrm>
            <a:off x="5715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8153" name="Rectangle 38"/>
          <p:cNvSpPr>
            <a:spLocks noChangeArrowheads="1"/>
          </p:cNvSpPr>
          <p:nvPr/>
        </p:nvSpPr>
        <p:spPr bwMode="auto">
          <a:xfrm>
            <a:off x="5867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8154" name="Rectangle 39"/>
          <p:cNvSpPr>
            <a:spLocks noChangeArrowheads="1"/>
          </p:cNvSpPr>
          <p:nvPr/>
        </p:nvSpPr>
        <p:spPr bwMode="auto">
          <a:xfrm>
            <a:off x="6019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8155" name="Rectangle 40"/>
          <p:cNvSpPr>
            <a:spLocks noChangeArrowheads="1"/>
          </p:cNvSpPr>
          <p:nvPr/>
        </p:nvSpPr>
        <p:spPr bwMode="auto">
          <a:xfrm>
            <a:off x="6172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8156" name="Rectangle 41"/>
          <p:cNvSpPr>
            <a:spLocks noChangeArrowheads="1"/>
          </p:cNvSpPr>
          <p:nvPr/>
        </p:nvSpPr>
        <p:spPr bwMode="auto">
          <a:xfrm>
            <a:off x="6324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8157" name="Rectangle 42"/>
          <p:cNvSpPr>
            <a:spLocks noChangeArrowheads="1"/>
          </p:cNvSpPr>
          <p:nvPr/>
        </p:nvSpPr>
        <p:spPr bwMode="auto">
          <a:xfrm>
            <a:off x="6477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8158" name="Rectangle 43"/>
          <p:cNvSpPr>
            <a:spLocks noChangeArrowheads="1"/>
          </p:cNvSpPr>
          <p:nvPr/>
        </p:nvSpPr>
        <p:spPr bwMode="auto">
          <a:xfrm>
            <a:off x="6629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8159" name="Rectangle 44"/>
          <p:cNvSpPr>
            <a:spLocks noChangeArrowheads="1"/>
          </p:cNvSpPr>
          <p:nvPr/>
        </p:nvSpPr>
        <p:spPr bwMode="auto">
          <a:xfrm>
            <a:off x="6781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graphicFrame>
        <p:nvGraphicFramePr>
          <p:cNvPr id="225312" name="Group 32"/>
          <p:cNvGraphicFramePr>
            <a:graphicFrameLocks noGrp="1"/>
          </p:cNvGraphicFramePr>
          <p:nvPr/>
        </p:nvGraphicFramePr>
        <p:xfrm>
          <a:off x="1371600" y="2514600"/>
          <a:ext cx="6477000" cy="2438400"/>
        </p:xfrm>
        <a:graphic>
          <a:graphicData uri="http://schemas.openxmlformats.org/drawingml/2006/table">
            <a:tbl>
              <a:tblPr/>
              <a:tblGrid>
                <a:gridCol w="6477000"/>
              </a:tblGrid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526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8168" name="Text Box 12"/>
          <p:cNvSpPr txBox="1">
            <a:spLocks noChangeArrowheads="1"/>
          </p:cNvSpPr>
          <p:nvPr/>
        </p:nvSpPr>
        <p:spPr bwMode="auto">
          <a:xfrm>
            <a:off x="2460625" y="3810000"/>
            <a:ext cx="4267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_tradnl" sz="4400" dirty="0" smtClean="0">
                <a:solidFill>
                  <a:srgbClr val="1063EA"/>
                </a:solidFill>
              </a:rPr>
              <a:t>garra</a:t>
            </a:r>
            <a:endParaRPr lang="es-ES" sz="4400" dirty="0">
              <a:solidFill>
                <a:srgbClr val="1063EA"/>
              </a:solidFill>
            </a:endParaRPr>
          </a:p>
        </p:txBody>
      </p:sp>
      <p:sp>
        <p:nvSpPr>
          <p:cNvPr id="48169" name="Text Box 84"/>
          <p:cNvSpPr txBox="1">
            <a:spLocks noChangeArrowheads="1"/>
          </p:cNvSpPr>
          <p:nvPr/>
        </p:nvSpPr>
        <p:spPr bwMode="auto">
          <a:xfrm>
            <a:off x="1295400" y="2133600"/>
            <a:ext cx="762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"/>
              <a:t>1 - 5</a:t>
            </a:r>
          </a:p>
        </p:txBody>
      </p:sp>
      <p:sp>
        <p:nvSpPr>
          <p:cNvPr id="48170" name="Line 15">
            <a:hlinkClick r:id="" action="ppaction://hlinkshowjump?jump=nextslide"/>
          </p:cNvPr>
          <p:cNvSpPr>
            <a:spLocks noChangeShapeType="1"/>
          </p:cNvSpPr>
          <p:nvPr/>
        </p:nvSpPr>
        <p:spPr bwMode="auto">
          <a:xfrm>
            <a:off x="4464050" y="5448300"/>
            <a:ext cx="381000" cy="0"/>
          </a:xfrm>
          <a:prstGeom prst="line">
            <a:avLst/>
          </a:prstGeom>
          <a:noFill/>
          <a:ln w="139700">
            <a:solidFill>
              <a:srgbClr val="A5002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8171" name="Rectangle 16">
            <a:hlinkClick r:id="" action="ppaction://hlinkshowjump?jump=nextslide"/>
          </p:cNvPr>
          <p:cNvSpPr>
            <a:spLocks noChangeArrowheads="1"/>
          </p:cNvSpPr>
          <p:nvPr/>
        </p:nvSpPr>
        <p:spPr bwMode="auto">
          <a:xfrm>
            <a:off x="3276600" y="5181600"/>
            <a:ext cx="2667000" cy="5334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5"/>
          <p:cNvSpPr>
            <a:spLocks noChangeArrowheads="1"/>
          </p:cNvSpPr>
          <p:nvPr/>
        </p:nvSpPr>
        <p:spPr bwMode="auto">
          <a:xfrm>
            <a:off x="2362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9155" name="Rectangle 16"/>
          <p:cNvSpPr>
            <a:spLocks noChangeArrowheads="1"/>
          </p:cNvSpPr>
          <p:nvPr/>
        </p:nvSpPr>
        <p:spPr bwMode="auto">
          <a:xfrm>
            <a:off x="2514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9156" name="Rectangle 17"/>
          <p:cNvSpPr>
            <a:spLocks noChangeArrowheads="1"/>
          </p:cNvSpPr>
          <p:nvPr/>
        </p:nvSpPr>
        <p:spPr bwMode="auto">
          <a:xfrm>
            <a:off x="2667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9157" name="Rectangle 18"/>
          <p:cNvSpPr>
            <a:spLocks noChangeArrowheads="1"/>
          </p:cNvSpPr>
          <p:nvPr/>
        </p:nvSpPr>
        <p:spPr bwMode="auto">
          <a:xfrm>
            <a:off x="2819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9158" name="Rectangle 19"/>
          <p:cNvSpPr>
            <a:spLocks noChangeArrowheads="1"/>
          </p:cNvSpPr>
          <p:nvPr/>
        </p:nvSpPr>
        <p:spPr bwMode="auto">
          <a:xfrm>
            <a:off x="2971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9159" name="Rectangle 20"/>
          <p:cNvSpPr>
            <a:spLocks noChangeArrowheads="1"/>
          </p:cNvSpPr>
          <p:nvPr/>
        </p:nvSpPr>
        <p:spPr bwMode="auto">
          <a:xfrm>
            <a:off x="3124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9160" name="Rectangle 21"/>
          <p:cNvSpPr>
            <a:spLocks noChangeArrowheads="1"/>
          </p:cNvSpPr>
          <p:nvPr/>
        </p:nvSpPr>
        <p:spPr bwMode="auto">
          <a:xfrm>
            <a:off x="3276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9161" name="Rectangle 22"/>
          <p:cNvSpPr>
            <a:spLocks noChangeArrowheads="1"/>
          </p:cNvSpPr>
          <p:nvPr/>
        </p:nvSpPr>
        <p:spPr bwMode="auto">
          <a:xfrm>
            <a:off x="3429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9162" name="Rectangle 23"/>
          <p:cNvSpPr>
            <a:spLocks noChangeArrowheads="1"/>
          </p:cNvSpPr>
          <p:nvPr/>
        </p:nvSpPr>
        <p:spPr bwMode="auto">
          <a:xfrm>
            <a:off x="3581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9163" name="Rectangle 24"/>
          <p:cNvSpPr>
            <a:spLocks noChangeArrowheads="1"/>
          </p:cNvSpPr>
          <p:nvPr/>
        </p:nvSpPr>
        <p:spPr bwMode="auto">
          <a:xfrm>
            <a:off x="3733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9164" name="Rectangle 25"/>
          <p:cNvSpPr>
            <a:spLocks noChangeArrowheads="1"/>
          </p:cNvSpPr>
          <p:nvPr/>
        </p:nvSpPr>
        <p:spPr bwMode="auto">
          <a:xfrm>
            <a:off x="3886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9165" name="Rectangle 26"/>
          <p:cNvSpPr>
            <a:spLocks noChangeArrowheads="1"/>
          </p:cNvSpPr>
          <p:nvPr/>
        </p:nvSpPr>
        <p:spPr bwMode="auto">
          <a:xfrm>
            <a:off x="4038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9166" name="Rectangle 27"/>
          <p:cNvSpPr>
            <a:spLocks noChangeArrowheads="1"/>
          </p:cNvSpPr>
          <p:nvPr/>
        </p:nvSpPr>
        <p:spPr bwMode="auto">
          <a:xfrm>
            <a:off x="4191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9167" name="Rectangle 28"/>
          <p:cNvSpPr>
            <a:spLocks noChangeArrowheads="1"/>
          </p:cNvSpPr>
          <p:nvPr/>
        </p:nvSpPr>
        <p:spPr bwMode="auto">
          <a:xfrm>
            <a:off x="4343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9168" name="Rectangle 29"/>
          <p:cNvSpPr>
            <a:spLocks noChangeArrowheads="1"/>
          </p:cNvSpPr>
          <p:nvPr/>
        </p:nvSpPr>
        <p:spPr bwMode="auto">
          <a:xfrm>
            <a:off x="4495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9169" name="Rectangle 30"/>
          <p:cNvSpPr>
            <a:spLocks noChangeArrowheads="1"/>
          </p:cNvSpPr>
          <p:nvPr/>
        </p:nvSpPr>
        <p:spPr bwMode="auto">
          <a:xfrm>
            <a:off x="4648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9170" name="Rectangle 31"/>
          <p:cNvSpPr>
            <a:spLocks noChangeArrowheads="1"/>
          </p:cNvSpPr>
          <p:nvPr/>
        </p:nvSpPr>
        <p:spPr bwMode="auto">
          <a:xfrm>
            <a:off x="4800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9171" name="Rectangle 32"/>
          <p:cNvSpPr>
            <a:spLocks noChangeArrowheads="1"/>
          </p:cNvSpPr>
          <p:nvPr/>
        </p:nvSpPr>
        <p:spPr bwMode="auto">
          <a:xfrm>
            <a:off x="4953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9172" name="Rectangle 33"/>
          <p:cNvSpPr>
            <a:spLocks noChangeArrowheads="1"/>
          </p:cNvSpPr>
          <p:nvPr/>
        </p:nvSpPr>
        <p:spPr bwMode="auto">
          <a:xfrm>
            <a:off x="5105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9173" name="Rectangle 34"/>
          <p:cNvSpPr>
            <a:spLocks noChangeArrowheads="1"/>
          </p:cNvSpPr>
          <p:nvPr/>
        </p:nvSpPr>
        <p:spPr bwMode="auto">
          <a:xfrm>
            <a:off x="5257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9174" name="Rectangle 35"/>
          <p:cNvSpPr>
            <a:spLocks noChangeArrowheads="1"/>
          </p:cNvSpPr>
          <p:nvPr/>
        </p:nvSpPr>
        <p:spPr bwMode="auto">
          <a:xfrm>
            <a:off x="5410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9175" name="Rectangle 36"/>
          <p:cNvSpPr>
            <a:spLocks noChangeArrowheads="1"/>
          </p:cNvSpPr>
          <p:nvPr/>
        </p:nvSpPr>
        <p:spPr bwMode="auto">
          <a:xfrm>
            <a:off x="5562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9176" name="Rectangle 37"/>
          <p:cNvSpPr>
            <a:spLocks noChangeArrowheads="1"/>
          </p:cNvSpPr>
          <p:nvPr/>
        </p:nvSpPr>
        <p:spPr bwMode="auto">
          <a:xfrm>
            <a:off x="5715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9177" name="Rectangle 38"/>
          <p:cNvSpPr>
            <a:spLocks noChangeArrowheads="1"/>
          </p:cNvSpPr>
          <p:nvPr/>
        </p:nvSpPr>
        <p:spPr bwMode="auto">
          <a:xfrm>
            <a:off x="5867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9178" name="Rectangle 39"/>
          <p:cNvSpPr>
            <a:spLocks noChangeArrowheads="1"/>
          </p:cNvSpPr>
          <p:nvPr/>
        </p:nvSpPr>
        <p:spPr bwMode="auto">
          <a:xfrm>
            <a:off x="6019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9179" name="Rectangle 40"/>
          <p:cNvSpPr>
            <a:spLocks noChangeArrowheads="1"/>
          </p:cNvSpPr>
          <p:nvPr/>
        </p:nvSpPr>
        <p:spPr bwMode="auto">
          <a:xfrm>
            <a:off x="6172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9180" name="Rectangle 41"/>
          <p:cNvSpPr>
            <a:spLocks noChangeArrowheads="1"/>
          </p:cNvSpPr>
          <p:nvPr/>
        </p:nvSpPr>
        <p:spPr bwMode="auto">
          <a:xfrm>
            <a:off x="6324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9181" name="Rectangle 42"/>
          <p:cNvSpPr>
            <a:spLocks noChangeArrowheads="1"/>
          </p:cNvSpPr>
          <p:nvPr/>
        </p:nvSpPr>
        <p:spPr bwMode="auto">
          <a:xfrm>
            <a:off x="6477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9182" name="Rectangle 43"/>
          <p:cNvSpPr>
            <a:spLocks noChangeArrowheads="1"/>
          </p:cNvSpPr>
          <p:nvPr/>
        </p:nvSpPr>
        <p:spPr bwMode="auto">
          <a:xfrm>
            <a:off x="6629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9183" name="Rectangle 44"/>
          <p:cNvSpPr>
            <a:spLocks noChangeArrowheads="1"/>
          </p:cNvSpPr>
          <p:nvPr/>
        </p:nvSpPr>
        <p:spPr bwMode="auto">
          <a:xfrm>
            <a:off x="6781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graphicFrame>
        <p:nvGraphicFramePr>
          <p:cNvPr id="30766" name="Group 46"/>
          <p:cNvGraphicFramePr>
            <a:graphicFrameLocks noGrp="1"/>
          </p:cNvGraphicFramePr>
          <p:nvPr/>
        </p:nvGraphicFramePr>
        <p:xfrm>
          <a:off x="1371600" y="2514600"/>
          <a:ext cx="6477000" cy="2438400"/>
        </p:xfrm>
        <a:graphic>
          <a:graphicData uri="http://schemas.openxmlformats.org/drawingml/2006/table">
            <a:tbl>
              <a:tblPr/>
              <a:tblGrid>
                <a:gridCol w="6477000"/>
              </a:tblGrid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526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656844" name="Text Box 12"/>
          <p:cNvSpPr txBox="1">
            <a:spLocks noChangeArrowheads="1"/>
          </p:cNvSpPr>
          <p:nvPr/>
        </p:nvSpPr>
        <p:spPr bwMode="auto">
          <a:xfrm>
            <a:off x="2460625" y="3810000"/>
            <a:ext cx="4267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_tradnl" sz="4400" dirty="0" smtClean="0">
                <a:solidFill>
                  <a:srgbClr val="1063EA"/>
                </a:solidFill>
              </a:rPr>
              <a:t>H</a:t>
            </a:r>
            <a:r>
              <a:rPr lang="es-ES" sz="4400" dirty="0" smtClean="0">
                <a:solidFill>
                  <a:srgbClr val="1063EA"/>
                </a:solidFill>
              </a:rPr>
              <a:t>o</a:t>
            </a:r>
            <a:r>
              <a:rPr lang="es-ES_tradnl" sz="4400" dirty="0" smtClean="0">
                <a:solidFill>
                  <a:srgbClr val="1063EA"/>
                </a:solidFill>
              </a:rPr>
              <a:t>…era</a:t>
            </a:r>
            <a:endParaRPr lang="es-ES" sz="4400" dirty="0"/>
          </a:p>
        </p:txBody>
      </p:sp>
      <p:sp>
        <p:nvSpPr>
          <p:cNvPr id="49193" name="Text Box 84"/>
          <p:cNvSpPr txBox="1">
            <a:spLocks noChangeArrowheads="1"/>
          </p:cNvSpPr>
          <p:nvPr/>
        </p:nvSpPr>
        <p:spPr bwMode="auto">
          <a:xfrm>
            <a:off x="1295400" y="2133600"/>
            <a:ext cx="762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"/>
              <a:t>1 - 5</a:t>
            </a:r>
          </a:p>
        </p:txBody>
      </p:sp>
      <p:sp>
        <p:nvSpPr>
          <p:cNvPr id="37" name="Text Box 13">
            <a:hlinkClick r:id="rId2" action="ppaction://hlinksldjump">
              <a:snd r:embed="rId3" name="voltage.wav"/>
            </a:hlinkClick>
          </p:cNvPr>
          <p:cNvSpPr txBox="1">
            <a:spLocks noChangeArrowheads="1"/>
          </p:cNvSpPr>
          <p:nvPr/>
        </p:nvSpPr>
        <p:spPr bwMode="auto">
          <a:xfrm>
            <a:off x="1130300" y="5549900"/>
            <a:ext cx="7010400" cy="604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es-ES_tradnl" sz="4000" dirty="0" err="1" smtClean="0"/>
              <a:t>g</a:t>
            </a:r>
            <a:r>
              <a:rPr lang="es-ES_tradnl" sz="4000" dirty="0" smtClean="0"/>
              <a:t>      </a:t>
            </a:r>
            <a:r>
              <a:rPr lang="es-ES_tradnl" sz="4000" dirty="0" err="1" smtClean="0"/>
              <a:t>gu</a:t>
            </a:r>
            <a:r>
              <a:rPr lang="es-ES_tradnl" sz="4000" dirty="0" smtClean="0"/>
              <a:t>      </a:t>
            </a:r>
            <a:r>
              <a:rPr lang="es-ES_tradnl" sz="4000" dirty="0" err="1" smtClean="0"/>
              <a:t>gü</a:t>
            </a:r>
            <a:endParaRPr lang="es-ES" sz="4000" dirty="0"/>
          </a:p>
        </p:txBody>
      </p:sp>
      <p:sp>
        <p:nvSpPr>
          <p:cNvPr id="38" name="Rectangle 14">
            <a:hlinkClick r:id="" action="ppaction://hlinkshowjump?jump=nextslide">
              <a:snd r:embed="rId4" name="arrow.wav"/>
            </a:hlinkClick>
          </p:cNvPr>
          <p:cNvSpPr>
            <a:spLocks noChangeArrowheads="1"/>
          </p:cNvSpPr>
          <p:nvPr/>
        </p:nvSpPr>
        <p:spPr bwMode="auto">
          <a:xfrm>
            <a:off x="4114800" y="5715000"/>
            <a:ext cx="838200" cy="457200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6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6568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56844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15"/>
          <p:cNvSpPr>
            <a:spLocks noChangeArrowheads="1"/>
          </p:cNvSpPr>
          <p:nvPr/>
        </p:nvSpPr>
        <p:spPr bwMode="auto">
          <a:xfrm>
            <a:off x="2362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0179" name="Rectangle 16"/>
          <p:cNvSpPr>
            <a:spLocks noChangeArrowheads="1"/>
          </p:cNvSpPr>
          <p:nvPr/>
        </p:nvSpPr>
        <p:spPr bwMode="auto">
          <a:xfrm>
            <a:off x="2514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0180" name="Rectangle 17"/>
          <p:cNvSpPr>
            <a:spLocks noChangeArrowheads="1"/>
          </p:cNvSpPr>
          <p:nvPr/>
        </p:nvSpPr>
        <p:spPr bwMode="auto">
          <a:xfrm>
            <a:off x="2667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0181" name="Rectangle 18"/>
          <p:cNvSpPr>
            <a:spLocks noChangeArrowheads="1"/>
          </p:cNvSpPr>
          <p:nvPr/>
        </p:nvSpPr>
        <p:spPr bwMode="auto">
          <a:xfrm>
            <a:off x="2819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0182" name="Rectangle 19"/>
          <p:cNvSpPr>
            <a:spLocks noChangeArrowheads="1"/>
          </p:cNvSpPr>
          <p:nvPr/>
        </p:nvSpPr>
        <p:spPr bwMode="auto">
          <a:xfrm>
            <a:off x="2971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0183" name="Rectangle 20"/>
          <p:cNvSpPr>
            <a:spLocks noChangeArrowheads="1"/>
          </p:cNvSpPr>
          <p:nvPr/>
        </p:nvSpPr>
        <p:spPr bwMode="auto">
          <a:xfrm>
            <a:off x="3124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0184" name="Rectangle 21"/>
          <p:cNvSpPr>
            <a:spLocks noChangeArrowheads="1"/>
          </p:cNvSpPr>
          <p:nvPr/>
        </p:nvSpPr>
        <p:spPr bwMode="auto">
          <a:xfrm>
            <a:off x="3276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0185" name="Rectangle 22"/>
          <p:cNvSpPr>
            <a:spLocks noChangeArrowheads="1"/>
          </p:cNvSpPr>
          <p:nvPr/>
        </p:nvSpPr>
        <p:spPr bwMode="auto">
          <a:xfrm>
            <a:off x="3429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0186" name="Rectangle 23"/>
          <p:cNvSpPr>
            <a:spLocks noChangeArrowheads="1"/>
          </p:cNvSpPr>
          <p:nvPr/>
        </p:nvSpPr>
        <p:spPr bwMode="auto">
          <a:xfrm>
            <a:off x="3581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0187" name="Rectangle 24"/>
          <p:cNvSpPr>
            <a:spLocks noChangeArrowheads="1"/>
          </p:cNvSpPr>
          <p:nvPr/>
        </p:nvSpPr>
        <p:spPr bwMode="auto">
          <a:xfrm>
            <a:off x="3733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0188" name="Rectangle 25"/>
          <p:cNvSpPr>
            <a:spLocks noChangeArrowheads="1"/>
          </p:cNvSpPr>
          <p:nvPr/>
        </p:nvSpPr>
        <p:spPr bwMode="auto">
          <a:xfrm>
            <a:off x="3886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0189" name="Rectangle 26"/>
          <p:cNvSpPr>
            <a:spLocks noChangeArrowheads="1"/>
          </p:cNvSpPr>
          <p:nvPr/>
        </p:nvSpPr>
        <p:spPr bwMode="auto">
          <a:xfrm>
            <a:off x="4038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0190" name="Rectangle 27"/>
          <p:cNvSpPr>
            <a:spLocks noChangeArrowheads="1"/>
          </p:cNvSpPr>
          <p:nvPr/>
        </p:nvSpPr>
        <p:spPr bwMode="auto">
          <a:xfrm>
            <a:off x="4191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0191" name="Rectangle 28"/>
          <p:cNvSpPr>
            <a:spLocks noChangeArrowheads="1"/>
          </p:cNvSpPr>
          <p:nvPr/>
        </p:nvSpPr>
        <p:spPr bwMode="auto">
          <a:xfrm>
            <a:off x="4343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0192" name="Rectangle 29"/>
          <p:cNvSpPr>
            <a:spLocks noChangeArrowheads="1"/>
          </p:cNvSpPr>
          <p:nvPr/>
        </p:nvSpPr>
        <p:spPr bwMode="auto">
          <a:xfrm>
            <a:off x="4495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0193" name="Rectangle 30"/>
          <p:cNvSpPr>
            <a:spLocks noChangeArrowheads="1"/>
          </p:cNvSpPr>
          <p:nvPr/>
        </p:nvSpPr>
        <p:spPr bwMode="auto">
          <a:xfrm>
            <a:off x="4648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0194" name="Rectangle 31"/>
          <p:cNvSpPr>
            <a:spLocks noChangeArrowheads="1"/>
          </p:cNvSpPr>
          <p:nvPr/>
        </p:nvSpPr>
        <p:spPr bwMode="auto">
          <a:xfrm>
            <a:off x="4800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0195" name="Rectangle 32"/>
          <p:cNvSpPr>
            <a:spLocks noChangeArrowheads="1"/>
          </p:cNvSpPr>
          <p:nvPr/>
        </p:nvSpPr>
        <p:spPr bwMode="auto">
          <a:xfrm>
            <a:off x="4953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0196" name="Rectangle 33"/>
          <p:cNvSpPr>
            <a:spLocks noChangeArrowheads="1"/>
          </p:cNvSpPr>
          <p:nvPr/>
        </p:nvSpPr>
        <p:spPr bwMode="auto">
          <a:xfrm>
            <a:off x="5105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0197" name="Rectangle 34"/>
          <p:cNvSpPr>
            <a:spLocks noChangeArrowheads="1"/>
          </p:cNvSpPr>
          <p:nvPr/>
        </p:nvSpPr>
        <p:spPr bwMode="auto">
          <a:xfrm>
            <a:off x="5257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0198" name="Rectangle 35"/>
          <p:cNvSpPr>
            <a:spLocks noChangeArrowheads="1"/>
          </p:cNvSpPr>
          <p:nvPr/>
        </p:nvSpPr>
        <p:spPr bwMode="auto">
          <a:xfrm>
            <a:off x="5410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0199" name="Rectangle 36"/>
          <p:cNvSpPr>
            <a:spLocks noChangeArrowheads="1"/>
          </p:cNvSpPr>
          <p:nvPr/>
        </p:nvSpPr>
        <p:spPr bwMode="auto">
          <a:xfrm>
            <a:off x="5562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0200" name="Rectangle 37"/>
          <p:cNvSpPr>
            <a:spLocks noChangeArrowheads="1"/>
          </p:cNvSpPr>
          <p:nvPr/>
        </p:nvSpPr>
        <p:spPr bwMode="auto">
          <a:xfrm>
            <a:off x="5715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0201" name="Rectangle 38"/>
          <p:cNvSpPr>
            <a:spLocks noChangeArrowheads="1"/>
          </p:cNvSpPr>
          <p:nvPr/>
        </p:nvSpPr>
        <p:spPr bwMode="auto">
          <a:xfrm>
            <a:off x="5867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0202" name="Rectangle 39"/>
          <p:cNvSpPr>
            <a:spLocks noChangeArrowheads="1"/>
          </p:cNvSpPr>
          <p:nvPr/>
        </p:nvSpPr>
        <p:spPr bwMode="auto">
          <a:xfrm>
            <a:off x="6019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0203" name="Rectangle 40"/>
          <p:cNvSpPr>
            <a:spLocks noChangeArrowheads="1"/>
          </p:cNvSpPr>
          <p:nvPr/>
        </p:nvSpPr>
        <p:spPr bwMode="auto">
          <a:xfrm>
            <a:off x="6172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0204" name="Rectangle 41"/>
          <p:cNvSpPr>
            <a:spLocks noChangeArrowheads="1"/>
          </p:cNvSpPr>
          <p:nvPr/>
        </p:nvSpPr>
        <p:spPr bwMode="auto">
          <a:xfrm>
            <a:off x="6324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0205" name="Rectangle 42"/>
          <p:cNvSpPr>
            <a:spLocks noChangeArrowheads="1"/>
          </p:cNvSpPr>
          <p:nvPr/>
        </p:nvSpPr>
        <p:spPr bwMode="auto">
          <a:xfrm>
            <a:off x="6477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0206" name="Rectangle 43"/>
          <p:cNvSpPr>
            <a:spLocks noChangeArrowheads="1"/>
          </p:cNvSpPr>
          <p:nvPr/>
        </p:nvSpPr>
        <p:spPr bwMode="auto">
          <a:xfrm>
            <a:off x="6629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0207" name="Rectangle 44"/>
          <p:cNvSpPr>
            <a:spLocks noChangeArrowheads="1"/>
          </p:cNvSpPr>
          <p:nvPr/>
        </p:nvSpPr>
        <p:spPr bwMode="auto">
          <a:xfrm>
            <a:off x="6781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graphicFrame>
        <p:nvGraphicFramePr>
          <p:cNvPr id="226336" name="Group 32"/>
          <p:cNvGraphicFramePr>
            <a:graphicFrameLocks noGrp="1"/>
          </p:cNvGraphicFramePr>
          <p:nvPr/>
        </p:nvGraphicFramePr>
        <p:xfrm>
          <a:off x="1371600" y="2514600"/>
          <a:ext cx="6477000" cy="2438400"/>
        </p:xfrm>
        <a:graphic>
          <a:graphicData uri="http://schemas.openxmlformats.org/drawingml/2006/table">
            <a:tbl>
              <a:tblPr/>
              <a:tblGrid>
                <a:gridCol w="6477000"/>
              </a:tblGrid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526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0216" name="Text Box 12"/>
          <p:cNvSpPr txBox="1">
            <a:spLocks noChangeArrowheads="1"/>
          </p:cNvSpPr>
          <p:nvPr/>
        </p:nvSpPr>
        <p:spPr bwMode="auto">
          <a:xfrm>
            <a:off x="2460625" y="3810000"/>
            <a:ext cx="4267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" sz="4400" dirty="0" smtClean="0">
                <a:solidFill>
                  <a:srgbClr val="1063EA"/>
                </a:solidFill>
              </a:rPr>
              <a:t>hoguera</a:t>
            </a:r>
            <a:endParaRPr lang="es-ES" sz="4400" dirty="0"/>
          </a:p>
        </p:txBody>
      </p:sp>
      <p:sp>
        <p:nvSpPr>
          <p:cNvPr id="50217" name="Text Box 84"/>
          <p:cNvSpPr txBox="1">
            <a:spLocks noChangeArrowheads="1"/>
          </p:cNvSpPr>
          <p:nvPr/>
        </p:nvSpPr>
        <p:spPr bwMode="auto">
          <a:xfrm>
            <a:off x="1295400" y="2133600"/>
            <a:ext cx="762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"/>
              <a:t>1 - 5</a:t>
            </a:r>
          </a:p>
        </p:txBody>
      </p:sp>
      <p:sp>
        <p:nvSpPr>
          <p:cNvPr id="50218" name="Line 15">
            <a:hlinkClick r:id="" action="ppaction://hlinkshowjump?jump=nextslide"/>
          </p:cNvPr>
          <p:cNvSpPr>
            <a:spLocks noChangeShapeType="1"/>
          </p:cNvSpPr>
          <p:nvPr/>
        </p:nvSpPr>
        <p:spPr bwMode="auto">
          <a:xfrm>
            <a:off x="4464050" y="5448300"/>
            <a:ext cx="381000" cy="0"/>
          </a:xfrm>
          <a:prstGeom prst="line">
            <a:avLst/>
          </a:prstGeom>
          <a:noFill/>
          <a:ln w="139700">
            <a:solidFill>
              <a:srgbClr val="A5002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0219" name="Rectangle 16">
            <a:hlinkClick r:id="" action="ppaction://hlinkshowjump?jump=nextslide"/>
          </p:cNvPr>
          <p:cNvSpPr>
            <a:spLocks noChangeArrowheads="1"/>
          </p:cNvSpPr>
          <p:nvPr/>
        </p:nvSpPr>
        <p:spPr bwMode="auto">
          <a:xfrm>
            <a:off x="3276600" y="5181600"/>
            <a:ext cx="2667000" cy="5334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15"/>
          <p:cNvSpPr>
            <a:spLocks noChangeArrowheads="1"/>
          </p:cNvSpPr>
          <p:nvPr/>
        </p:nvSpPr>
        <p:spPr bwMode="auto">
          <a:xfrm>
            <a:off x="2362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1203" name="Rectangle 16"/>
          <p:cNvSpPr>
            <a:spLocks noChangeArrowheads="1"/>
          </p:cNvSpPr>
          <p:nvPr/>
        </p:nvSpPr>
        <p:spPr bwMode="auto">
          <a:xfrm>
            <a:off x="2514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1204" name="Rectangle 17"/>
          <p:cNvSpPr>
            <a:spLocks noChangeArrowheads="1"/>
          </p:cNvSpPr>
          <p:nvPr/>
        </p:nvSpPr>
        <p:spPr bwMode="auto">
          <a:xfrm>
            <a:off x="2667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1205" name="Rectangle 18"/>
          <p:cNvSpPr>
            <a:spLocks noChangeArrowheads="1"/>
          </p:cNvSpPr>
          <p:nvPr/>
        </p:nvSpPr>
        <p:spPr bwMode="auto">
          <a:xfrm>
            <a:off x="2819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1206" name="Rectangle 19"/>
          <p:cNvSpPr>
            <a:spLocks noChangeArrowheads="1"/>
          </p:cNvSpPr>
          <p:nvPr/>
        </p:nvSpPr>
        <p:spPr bwMode="auto">
          <a:xfrm>
            <a:off x="2971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1207" name="Rectangle 20"/>
          <p:cNvSpPr>
            <a:spLocks noChangeArrowheads="1"/>
          </p:cNvSpPr>
          <p:nvPr/>
        </p:nvSpPr>
        <p:spPr bwMode="auto">
          <a:xfrm>
            <a:off x="3124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1208" name="Rectangle 21"/>
          <p:cNvSpPr>
            <a:spLocks noChangeArrowheads="1"/>
          </p:cNvSpPr>
          <p:nvPr/>
        </p:nvSpPr>
        <p:spPr bwMode="auto">
          <a:xfrm>
            <a:off x="3276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1209" name="Rectangle 22"/>
          <p:cNvSpPr>
            <a:spLocks noChangeArrowheads="1"/>
          </p:cNvSpPr>
          <p:nvPr/>
        </p:nvSpPr>
        <p:spPr bwMode="auto">
          <a:xfrm>
            <a:off x="3429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1210" name="Rectangle 23"/>
          <p:cNvSpPr>
            <a:spLocks noChangeArrowheads="1"/>
          </p:cNvSpPr>
          <p:nvPr/>
        </p:nvSpPr>
        <p:spPr bwMode="auto">
          <a:xfrm>
            <a:off x="3581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1211" name="Rectangle 24"/>
          <p:cNvSpPr>
            <a:spLocks noChangeArrowheads="1"/>
          </p:cNvSpPr>
          <p:nvPr/>
        </p:nvSpPr>
        <p:spPr bwMode="auto">
          <a:xfrm>
            <a:off x="3733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1212" name="Rectangle 25"/>
          <p:cNvSpPr>
            <a:spLocks noChangeArrowheads="1"/>
          </p:cNvSpPr>
          <p:nvPr/>
        </p:nvSpPr>
        <p:spPr bwMode="auto">
          <a:xfrm>
            <a:off x="3886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1213" name="Rectangle 26"/>
          <p:cNvSpPr>
            <a:spLocks noChangeArrowheads="1"/>
          </p:cNvSpPr>
          <p:nvPr/>
        </p:nvSpPr>
        <p:spPr bwMode="auto">
          <a:xfrm>
            <a:off x="4038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1214" name="Rectangle 27"/>
          <p:cNvSpPr>
            <a:spLocks noChangeArrowheads="1"/>
          </p:cNvSpPr>
          <p:nvPr/>
        </p:nvSpPr>
        <p:spPr bwMode="auto">
          <a:xfrm>
            <a:off x="4191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1215" name="Rectangle 28"/>
          <p:cNvSpPr>
            <a:spLocks noChangeArrowheads="1"/>
          </p:cNvSpPr>
          <p:nvPr/>
        </p:nvSpPr>
        <p:spPr bwMode="auto">
          <a:xfrm>
            <a:off x="4343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1216" name="Rectangle 29"/>
          <p:cNvSpPr>
            <a:spLocks noChangeArrowheads="1"/>
          </p:cNvSpPr>
          <p:nvPr/>
        </p:nvSpPr>
        <p:spPr bwMode="auto">
          <a:xfrm>
            <a:off x="4495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1217" name="Rectangle 30"/>
          <p:cNvSpPr>
            <a:spLocks noChangeArrowheads="1"/>
          </p:cNvSpPr>
          <p:nvPr/>
        </p:nvSpPr>
        <p:spPr bwMode="auto">
          <a:xfrm>
            <a:off x="4648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1218" name="Rectangle 31"/>
          <p:cNvSpPr>
            <a:spLocks noChangeArrowheads="1"/>
          </p:cNvSpPr>
          <p:nvPr/>
        </p:nvSpPr>
        <p:spPr bwMode="auto">
          <a:xfrm>
            <a:off x="4800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1219" name="Rectangle 32"/>
          <p:cNvSpPr>
            <a:spLocks noChangeArrowheads="1"/>
          </p:cNvSpPr>
          <p:nvPr/>
        </p:nvSpPr>
        <p:spPr bwMode="auto">
          <a:xfrm>
            <a:off x="4953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1220" name="Rectangle 33"/>
          <p:cNvSpPr>
            <a:spLocks noChangeArrowheads="1"/>
          </p:cNvSpPr>
          <p:nvPr/>
        </p:nvSpPr>
        <p:spPr bwMode="auto">
          <a:xfrm>
            <a:off x="5105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1221" name="Rectangle 34"/>
          <p:cNvSpPr>
            <a:spLocks noChangeArrowheads="1"/>
          </p:cNvSpPr>
          <p:nvPr/>
        </p:nvSpPr>
        <p:spPr bwMode="auto">
          <a:xfrm>
            <a:off x="5257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1222" name="Rectangle 35"/>
          <p:cNvSpPr>
            <a:spLocks noChangeArrowheads="1"/>
          </p:cNvSpPr>
          <p:nvPr/>
        </p:nvSpPr>
        <p:spPr bwMode="auto">
          <a:xfrm>
            <a:off x="5410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1223" name="Rectangle 36"/>
          <p:cNvSpPr>
            <a:spLocks noChangeArrowheads="1"/>
          </p:cNvSpPr>
          <p:nvPr/>
        </p:nvSpPr>
        <p:spPr bwMode="auto">
          <a:xfrm>
            <a:off x="5562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1224" name="Rectangle 37"/>
          <p:cNvSpPr>
            <a:spLocks noChangeArrowheads="1"/>
          </p:cNvSpPr>
          <p:nvPr/>
        </p:nvSpPr>
        <p:spPr bwMode="auto">
          <a:xfrm>
            <a:off x="5715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1225" name="Rectangle 38"/>
          <p:cNvSpPr>
            <a:spLocks noChangeArrowheads="1"/>
          </p:cNvSpPr>
          <p:nvPr/>
        </p:nvSpPr>
        <p:spPr bwMode="auto">
          <a:xfrm>
            <a:off x="5867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1226" name="Rectangle 39"/>
          <p:cNvSpPr>
            <a:spLocks noChangeArrowheads="1"/>
          </p:cNvSpPr>
          <p:nvPr/>
        </p:nvSpPr>
        <p:spPr bwMode="auto">
          <a:xfrm>
            <a:off x="6019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1227" name="Rectangle 40"/>
          <p:cNvSpPr>
            <a:spLocks noChangeArrowheads="1"/>
          </p:cNvSpPr>
          <p:nvPr/>
        </p:nvSpPr>
        <p:spPr bwMode="auto">
          <a:xfrm>
            <a:off x="6172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1228" name="Rectangle 41"/>
          <p:cNvSpPr>
            <a:spLocks noChangeArrowheads="1"/>
          </p:cNvSpPr>
          <p:nvPr/>
        </p:nvSpPr>
        <p:spPr bwMode="auto">
          <a:xfrm>
            <a:off x="6324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1229" name="Rectangle 42"/>
          <p:cNvSpPr>
            <a:spLocks noChangeArrowheads="1"/>
          </p:cNvSpPr>
          <p:nvPr/>
        </p:nvSpPr>
        <p:spPr bwMode="auto">
          <a:xfrm>
            <a:off x="6477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1230" name="Rectangle 43"/>
          <p:cNvSpPr>
            <a:spLocks noChangeArrowheads="1"/>
          </p:cNvSpPr>
          <p:nvPr/>
        </p:nvSpPr>
        <p:spPr bwMode="auto">
          <a:xfrm>
            <a:off x="6629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1231" name="Rectangle 44"/>
          <p:cNvSpPr>
            <a:spLocks noChangeArrowheads="1"/>
          </p:cNvSpPr>
          <p:nvPr/>
        </p:nvSpPr>
        <p:spPr bwMode="auto">
          <a:xfrm>
            <a:off x="6781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graphicFrame>
        <p:nvGraphicFramePr>
          <p:cNvPr id="31790" name="Group 46"/>
          <p:cNvGraphicFramePr>
            <a:graphicFrameLocks noGrp="1"/>
          </p:cNvGraphicFramePr>
          <p:nvPr/>
        </p:nvGraphicFramePr>
        <p:xfrm>
          <a:off x="1371600" y="2514600"/>
          <a:ext cx="6477000" cy="2438400"/>
        </p:xfrm>
        <a:graphic>
          <a:graphicData uri="http://schemas.openxmlformats.org/drawingml/2006/table">
            <a:tbl>
              <a:tblPr/>
              <a:tblGrid>
                <a:gridCol w="6477000"/>
              </a:tblGrid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526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656844" name="Text Box 12"/>
          <p:cNvSpPr txBox="1">
            <a:spLocks noChangeArrowheads="1"/>
          </p:cNvSpPr>
          <p:nvPr/>
        </p:nvSpPr>
        <p:spPr bwMode="auto">
          <a:xfrm>
            <a:off x="2460625" y="3810000"/>
            <a:ext cx="4267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_tradnl" sz="4400" dirty="0" smtClean="0"/>
              <a:t>…</a:t>
            </a:r>
            <a:r>
              <a:rPr lang="es-ES_tradnl" sz="4400" dirty="0" err="1" smtClean="0"/>
              <a:t>alleta</a:t>
            </a:r>
            <a:endParaRPr lang="es-ES" sz="4400" dirty="0"/>
          </a:p>
        </p:txBody>
      </p:sp>
      <p:sp>
        <p:nvSpPr>
          <p:cNvPr id="51241" name="Text Box 84"/>
          <p:cNvSpPr txBox="1">
            <a:spLocks noChangeArrowheads="1"/>
          </p:cNvSpPr>
          <p:nvPr/>
        </p:nvSpPr>
        <p:spPr bwMode="auto">
          <a:xfrm>
            <a:off x="1295400" y="2133600"/>
            <a:ext cx="762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"/>
              <a:t>1 - 5</a:t>
            </a:r>
          </a:p>
        </p:txBody>
      </p:sp>
      <p:sp>
        <p:nvSpPr>
          <p:cNvPr id="37" name="Text Box 13">
            <a:hlinkClick r:id="rId2" action="ppaction://hlinksldjump">
              <a:snd r:embed="rId3" name="voltage.wav"/>
            </a:hlinkClick>
          </p:cNvPr>
          <p:cNvSpPr txBox="1">
            <a:spLocks noChangeArrowheads="1"/>
          </p:cNvSpPr>
          <p:nvPr/>
        </p:nvSpPr>
        <p:spPr bwMode="auto">
          <a:xfrm>
            <a:off x="1130300" y="5549900"/>
            <a:ext cx="7010400" cy="604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es-ES_tradnl" sz="4000" dirty="0" err="1" smtClean="0"/>
              <a:t>g</a:t>
            </a:r>
            <a:r>
              <a:rPr lang="es-ES_tradnl" sz="4000" dirty="0" smtClean="0"/>
              <a:t>      </a:t>
            </a:r>
            <a:r>
              <a:rPr lang="es-ES_tradnl" sz="4000" dirty="0" err="1" smtClean="0"/>
              <a:t>gu</a:t>
            </a:r>
            <a:r>
              <a:rPr lang="es-ES_tradnl" sz="4000" dirty="0" smtClean="0"/>
              <a:t>      </a:t>
            </a:r>
            <a:r>
              <a:rPr lang="es-ES_tradnl" sz="4000" dirty="0" err="1" smtClean="0"/>
              <a:t>gü</a:t>
            </a:r>
            <a:endParaRPr lang="es-ES" sz="4000" dirty="0"/>
          </a:p>
        </p:txBody>
      </p:sp>
      <p:sp>
        <p:nvSpPr>
          <p:cNvPr id="38" name="Rectangle 14">
            <a:hlinkClick r:id="" action="ppaction://hlinkshowjump?jump=nextslide">
              <a:snd r:embed="rId4" name="arrow.wav"/>
            </a:hlinkClick>
          </p:cNvPr>
          <p:cNvSpPr>
            <a:spLocks noChangeArrowheads="1"/>
          </p:cNvSpPr>
          <p:nvPr/>
        </p:nvSpPr>
        <p:spPr bwMode="auto">
          <a:xfrm>
            <a:off x="2819400" y="5791200"/>
            <a:ext cx="838200" cy="457200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6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6568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56844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15"/>
          <p:cNvSpPr>
            <a:spLocks noChangeArrowheads="1"/>
          </p:cNvSpPr>
          <p:nvPr/>
        </p:nvSpPr>
        <p:spPr bwMode="auto">
          <a:xfrm>
            <a:off x="2362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2227" name="Rectangle 16"/>
          <p:cNvSpPr>
            <a:spLocks noChangeArrowheads="1"/>
          </p:cNvSpPr>
          <p:nvPr/>
        </p:nvSpPr>
        <p:spPr bwMode="auto">
          <a:xfrm>
            <a:off x="2514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2228" name="Rectangle 17"/>
          <p:cNvSpPr>
            <a:spLocks noChangeArrowheads="1"/>
          </p:cNvSpPr>
          <p:nvPr/>
        </p:nvSpPr>
        <p:spPr bwMode="auto">
          <a:xfrm>
            <a:off x="2667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2229" name="Rectangle 18"/>
          <p:cNvSpPr>
            <a:spLocks noChangeArrowheads="1"/>
          </p:cNvSpPr>
          <p:nvPr/>
        </p:nvSpPr>
        <p:spPr bwMode="auto">
          <a:xfrm>
            <a:off x="2819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2230" name="Rectangle 19"/>
          <p:cNvSpPr>
            <a:spLocks noChangeArrowheads="1"/>
          </p:cNvSpPr>
          <p:nvPr/>
        </p:nvSpPr>
        <p:spPr bwMode="auto">
          <a:xfrm>
            <a:off x="2971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2231" name="Rectangle 20"/>
          <p:cNvSpPr>
            <a:spLocks noChangeArrowheads="1"/>
          </p:cNvSpPr>
          <p:nvPr/>
        </p:nvSpPr>
        <p:spPr bwMode="auto">
          <a:xfrm>
            <a:off x="3124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2232" name="Rectangle 21"/>
          <p:cNvSpPr>
            <a:spLocks noChangeArrowheads="1"/>
          </p:cNvSpPr>
          <p:nvPr/>
        </p:nvSpPr>
        <p:spPr bwMode="auto">
          <a:xfrm>
            <a:off x="3276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2233" name="Rectangle 22"/>
          <p:cNvSpPr>
            <a:spLocks noChangeArrowheads="1"/>
          </p:cNvSpPr>
          <p:nvPr/>
        </p:nvSpPr>
        <p:spPr bwMode="auto">
          <a:xfrm>
            <a:off x="3429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2234" name="Rectangle 23"/>
          <p:cNvSpPr>
            <a:spLocks noChangeArrowheads="1"/>
          </p:cNvSpPr>
          <p:nvPr/>
        </p:nvSpPr>
        <p:spPr bwMode="auto">
          <a:xfrm>
            <a:off x="3581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2235" name="Rectangle 24"/>
          <p:cNvSpPr>
            <a:spLocks noChangeArrowheads="1"/>
          </p:cNvSpPr>
          <p:nvPr/>
        </p:nvSpPr>
        <p:spPr bwMode="auto">
          <a:xfrm>
            <a:off x="3733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2236" name="Rectangle 25"/>
          <p:cNvSpPr>
            <a:spLocks noChangeArrowheads="1"/>
          </p:cNvSpPr>
          <p:nvPr/>
        </p:nvSpPr>
        <p:spPr bwMode="auto">
          <a:xfrm>
            <a:off x="3886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2237" name="Rectangle 26"/>
          <p:cNvSpPr>
            <a:spLocks noChangeArrowheads="1"/>
          </p:cNvSpPr>
          <p:nvPr/>
        </p:nvSpPr>
        <p:spPr bwMode="auto">
          <a:xfrm>
            <a:off x="4038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2238" name="Rectangle 27"/>
          <p:cNvSpPr>
            <a:spLocks noChangeArrowheads="1"/>
          </p:cNvSpPr>
          <p:nvPr/>
        </p:nvSpPr>
        <p:spPr bwMode="auto">
          <a:xfrm>
            <a:off x="4191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2239" name="Rectangle 28"/>
          <p:cNvSpPr>
            <a:spLocks noChangeArrowheads="1"/>
          </p:cNvSpPr>
          <p:nvPr/>
        </p:nvSpPr>
        <p:spPr bwMode="auto">
          <a:xfrm>
            <a:off x="4343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2240" name="Rectangle 29"/>
          <p:cNvSpPr>
            <a:spLocks noChangeArrowheads="1"/>
          </p:cNvSpPr>
          <p:nvPr/>
        </p:nvSpPr>
        <p:spPr bwMode="auto">
          <a:xfrm>
            <a:off x="4495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2241" name="Rectangle 30"/>
          <p:cNvSpPr>
            <a:spLocks noChangeArrowheads="1"/>
          </p:cNvSpPr>
          <p:nvPr/>
        </p:nvSpPr>
        <p:spPr bwMode="auto">
          <a:xfrm>
            <a:off x="4648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2242" name="Rectangle 31"/>
          <p:cNvSpPr>
            <a:spLocks noChangeArrowheads="1"/>
          </p:cNvSpPr>
          <p:nvPr/>
        </p:nvSpPr>
        <p:spPr bwMode="auto">
          <a:xfrm>
            <a:off x="4800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2243" name="Rectangle 32"/>
          <p:cNvSpPr>
            <a:spLocks noChangeArrowheads="1"/>
          </p:cNvSpPr>
          <p:nvPr/>
        </p:nvSpPr>
        <p:spPr bwMode="auto">
          <a:xfrm>
            <a:off x="4953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2244" name="Rectangle 33"/>
          <p:cNvSpPr>
            <a:spLocks noChangeArrowheads="1"/>
          </p:cNvSpPr>
          <p:nvPr/>
        </p:nvSpPr>
        <p:spPr bwMode="auto">
          <a:xfrm>
            <a:off x="5105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2245" name="Rectangle 34"/>
          <p:cNvSpPr>
            <a:spLocks noChangeArrowheads="1"/>
          </p:cNvSpPr>
          <p:nvPr/>
        </p:nvSpPr>
        <p:spPr bwMode="auto">
          <a:xfrm>
            <a:off x="5257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2246" name="Rectangle 35"/>
          <p:cNvSpPr>
            <a:spLocks noChangeArrowheads="1"/>
          </p:cNvSpPr>
          <p:nvPr/>
        </p:nvSpPr>
        <p:spPr bwMode="auto">
          <a:xfrm>
            <a:off x="5410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2247" name="Rectangle 36"/>
          <p:cNvSpPr>
            <a:spLocks noChangeArrowheads="1"/>
          </p:cNvSpPr>
          <p:nvPr/>
        </p:nvSpPr>
        <p:spPr bwMode="auto">
          <a:xfrm>
            <a:off x="5562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2248" name="Rectangle 37"/>
          <p:cNvSpPr>
            <a:spLocks noChangeArrowheads="1"/>
          </p:cNvSpPr>
          <p:nvPr/>
        </p:nvSpPr>
        <p:spPr bwMode="auto">
          <a:xfrm>
            <a:off x="5715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2249" name="Rectangle 38"/>
          <p:cNvSpPr>
            <a:spLocks noChangeArrowheads="1"/>
          </p:cNvSpPr>
          <p:nvPr/>
        </p:nvSpPr>
        <p:spPr bwMode="auto">
          <a:xfrm>
            <a:off x="5867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2250" name="Rectangle 39"/>
          <p:cNvSpPr>
            <a:spLocks noChangeArrowheads="1"/>
          </p:cNvSpPr>
          <p:nvPr/>
        </p:nvSpPr>
        <p:spPr bwMode="auto">
          <a:xfrm>
            <a:off x="6019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2251" name="Rectangle 40"/>
          <p:cNvSpPr>
            <a:spLocks noChangeArrowheads="1"/>
          </p:cNvSpPr>
          <p:nvPr/>
        </p:nvSpPr>
        <p:spPr bwMode="auto">
          <a:xfrm>
            <a:off x="6172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2252" name="Rectangle 41"/>
          <p:cNvSpPr>
            <a:spLocks noChangeArrowheads="1"/>
          </p:cNvSpPr>
          <p:nvPr/>
        </p:nvSpPr>
        <p:spPr bwMode="auto">
          <a:xfrm>
            <a:off x="6324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2253" name="Rectangle 42"/>
          <p:cNvSpPr>
            <a:spLocks noChangeArrowheads="1"/>
          </p:cNvSpPr>
          <p:nvPr/>
        </p:nvSpPr>
        <p:spPr bwMode="auto">
          <a:xfrm>
            <a:off x="6477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2254" name="Rectangle 43"/>
          <p:cNvSpPr>
            <a:spLocks noChangeArrowheads="1"/>
          </p:cNvSpPr>
          <p:nvPr/>
        </p:nvSpPr>
        <p:spPr bwMode="auto">
          <a:xfrm>
            <a:off x="6629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2255" name="Rectangle 44"/>
          <p:cNvSpPr>
            <a:spLocks noChangeArrowheads="1"/>
          </p:cNvSpPr>
          <p:nvPr/>
        </p:nvSpPr>
        <p:spPr bwMode="auto">
          <a:xfrm>
            <a:off x="6781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graphicFrame>
        <p:nvGraphicFramePr>
          <p:cNvPr id="227360" name="Group 32"/>
          <p:cNvGraphicFramePr>
            <a:graphicFrameLocks noGrp="1"/>
          </p:cNvGraphicFramePr>
          <p:nvPr/>
        </p:nvGraphicFramePr>
        <p:xfrm>
          <a:off x="1371600" y="2514600"/>
          <a:ext cx="6477000" cy="2438400"/>
        </p:xfrm>
        <a:graphic>
          <a:graphicData uri="http://schemas.openxmlformats.org/drawingml/2006/table">
            <a:tbl>
              <a:tblPr/>
              <a:tblGrid>
                <a:gridCol w="6477000"/>
              </a:tblGrid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526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2264" name="Text Box 12"/>
          <p:cNvSpPr txBox="1">
            <a:spLocks noChangeArrowheads="1"/>
          </p:cNvSpPr>
          <p:nvPr/>
        </p:nvSpPr>
        <p:spPr bwMode="auto">
          <a:xfrm>
            <a:off x="2460625" y="3810000"/>
            <a:ext cx="4267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" sz="4400" dirty="0" smtClean="0">
                <a:solidFill>
                  <a:srgbClr val="1063EA"/>
                </a:solidFill>
              </a:rPr>
              <a:t>galleta</a:t>
            </a:r>
            <a:endParaRPr lang="es-ES" sz="4400" dirty="0">
              <a:solidFill>
                <a:srgbClr val="1063EA"/>
              </a:solidFill>
            </a:endParaRPr>
          </a:p>
        </p:txBody>
      </p:sp>
      <p:sp>
        <p:nvSpPr>
          <p:cNvPr id="52265" name="Text Box 84"/>
          <p:cNvSpPr txBox="1">
            <a:spLocks noChangeArrowheads="1"/>
          </p:cNvSpPr>
          <p:nvPr/>
        </p:nvSpPr>
        <p:spPr bwMode="auto">
          <a:xfrm>
            <a:off x="1295400" y="2133600"/>
            <a:ext cx="762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"/>
              <a:t>1 - 5</a:t>
            </a:r>
          </a:p>
        </p:txBody>
      </p:sp>
      <p:sp>
        <p:nvSpPr>
          <p:cNvPr id="52266" name="Line 15">
            <a:hlinkClick r:id="" action="ppaction://hlinkshowjump?jump=nextslide"/>
          </p:cNvPr>
          <p:cNvSpPr>
            <a:spLocks noChangeShapeType="1"/>
          </p:cNvSpPr>
          <p:nvPr/>
        </p:nvSpPr>
        <p:spPr bwMode="auto">
          <a:xfrm>
            <a:off x="4464050" y="5448300"/>
            <a:ext cx="381000" cy="0"/>
          </a:xfrm>
          <a:prstGeom prst="line">
            <a:avLst/>
          </a:prstGeom>
          <a:noFill/>
          <a:ln w="139700">
            <a:solidFill>
              <a:srgbClr val="A5002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2267" name="Rectangle 16">
            <a:hlinkClick r:id="" action="ppaction://hlinkshowjump?jump=nextslide"/>
          </p:cNvPr>
          <p:cNvSpPr>
            <a:spLocks noChangeArrowheads="1"/>
          </p:cNvSpPr>
          <p:nvPr/>
        </p:nvSpPr>
        <p:spPr bwMode="auto">
          <a:xfrm>
            <a:off x="3276600" y="5181600"/>
            <a:ext cx="2667000" cy="5334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15"/>
          <p:cNvSpPr>
            <a:spLocks noChangeArrowheads="1"/>
          </p:cNvSpPr>
          <p:nvPr/>
        </p:nvSpPr>
        <p:spPr bwMode="auto">
          <a:xfrm>
            <a:off x="2362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3251" name="Rectangle 16"/>
          <p:cNvSpPr>
            <a:spLocks noChangeArrowheads="1"/>
          </p:cNvSpPr>
          <p:nvPr/>
        </p:nvSpPr>
        <p:spPr bwMode="auto">
          <a:xfrm>
            <a:off x="2514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3252" name="Rectangle 17"/>
          <p:cNvSpPr>
            <a:spLocks noChangeArrowheads="1"/>
          </p:cNvSpPr>
          <p:nvPr/>
        </p:nvSpPr>
        <p:spPr bwMode="auto">
          <a:xfrm>
            <a:off x="2667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3253" name="Rectangle 18"/>
          <p:cNvSpPr>
            <a:spLocks noChangeArrowheads="1"/>
          </p:cNvSpPr>
          <p:nvPr/>
        </p:nvSpPr>
        <p:spPr bwMode="auto">
          <a:xfrm>
            <a:off x="2819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3254" name="Rectangle 19"/>
          <p:cNvSpPr>
            <a:spLocks noChangeArrowheads="1"/>
          </p:cNvSpPr>
          <p:nvPr/>
        </p:nvSpPr>
        <p:spPr bwMode="auto">
          <a:xfrm>
            <a:off x="2971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3255" name="Rectangle 20"/>
          <p:cNvSpPr>
            <a:spLocks noChangeArrowheads="1"/>
          </p:cNvSpPr>
          <p:nvPr/>
        </p:nvSpPr>
        <p:spPr bwMode="auto">
          <a:xfrm>
            <a:off x="3124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3256" name="Rectangle 21"/>
          <p:cNvSpPr>
            <a:spLocks noChangeArrowheads="1"/>
          </p:cNvSpPr>
          <p:nvPr/>
        </p:nvSpPr>
        <p:spPr bwMode="auto">
          <a:xfrm>
            <a:off x="3276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3257" name="Rectangle 22"/>
          <p:cNvSpPr>
            <a:spLocks noChangeArrowheads="1"/>
          </p:cNvSpPr>
          <p:nvPr/>
        </p:nvSpPr>
        <p:spPr bwMode="auto">
          <a:xfrm>
            <a:off x="3429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3258" name="Rectangle 23"/>
          <p:cNvSpPr>
            <a:spLocks noChangeArrowheads="1"/>
          </p:cNvSpPr>
          <p:nvPr/>
        </p:nvSpPr>
        <p:spPr bwMode="auto">
          <a:xfrm>
            <a:off x="3581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3259" name="Rectangle 24"/>
          <p:cNvSpPr>
            <a:spLocks noChangeArrowheads="1"/>
          </p:cNvSpPr>
          <p:nvPr/>
        </p:nvSpPr>
        <p:spPr bwMode="auto">
          <a:xfrm>
            <a:off x="3733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3260" name="Rectangle 25"/>
          <p:cNvSpPr>
            <a:spLocks noChangeArrowheads="1"/>
          </p:cNvSpPr>
          <p:nvPr/>
        </p:nvSpPr>
        <p:spPr bwMode="auto">
          <a:xfrm>
            <a:off x="3886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3261" name="Rectangle 26"/>
          <p:cNvSpPr>
            <a:spLocks noChangeArrowheads="1"/>
          </p:cNvSpPr>
          <p:nvPr/>
        </p:nvSpPr>
        <p:spPr bwMode="auto">
          <a:xfrm>
            <a:off x="4038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3262" name="Rectangle 27"/>
          <p:cNvSpPr>
            <a:spLocks noChangeArrowheads="1"/>
          </p:cNvSpPr>
          <p:nvPr/>
        </p:nvSpPr>
        <p:spPr bwMode="auto">
          <a:xfrm>
            <a:off x="4191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3263" name="Rectangle 28"/>
          <p:cNvSpPr>
            <a:spLocks noChangeArrowheads="1"/>
          </p:cNvSpPr>
          <p:nvPr/>
        </p:nvSpPr>
        <p:spPr bwMode="auto">
          <a:xfrm>
            <a:off x="4343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3264" name="Rectangle 29"/>
          <p:cNvSpPr>
            <a:spLocks noChangeArrowheads="1"/>
          </p:cNvSpPr>
          <p:nvPr/>
        </p:nvSpPr>
        <p:spPr bwMode="auto">
          <a:xfrm>
            <a:off x="4495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3265" name="Rectangle 30"/>
          <p:cNvSpPr>
            <a:spLocks noChangeArrowheads="1"/>
          </p:cNvSpPr>
          <p:nvPr/>
        </p:nvSpPr>
        <p:spPr bwMode="auto">
          <a:xfrm>
            <a:off x="4648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3266" name="Rectangle 31"/>
          <p:cNvSpPr>
            <a:spLocks noChangeArrowheads="1"/>
          </p:cNvSpPr>
          <p:nvPr/>
        </p:nvSpPr>
        <p:spPr bwMode="auto">
          <a:xfrm>
            <a:off x="4800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3267" name="Rectangle 32"/>
          <p:cNvSpPr>
            <a:spLocks noChangeArrowheads="1"/>
          </p:cNvSpPr>
          <p:nvPr/>
        </p:nvSpPr>
        <p:spPr bwMode="auto">
          <a:xfrm>
            <a:off x="4953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3268" name="Rectangle 33"/>
          <p:cNvSpPr>
            <a:spLocks noChangeArrowheads="1"/>
          </p:cNvSpPr>
          <p:nvPr/>
        </p:nvSpPr>
        <p:spPr bwMode="auto">
          <a:xfrm>
            <a:off x="5105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3269" name="Rectangle 34"/>
          <p:cNvSpPr>
            <a:spLocks noChangeArrowheads="1"/>
          </p:cNvSpPr>
          <p:nvPr/>
        </p:nvSpPr>
        <p:spPr bwMode="auto">
          <a:xfrm>
            <a:off x="5257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3270" name="Rectangle 35"/>
          <p:cNvSpPr>
            <a:spLocks noChangeArrowheads="1"/>
          </p:cNvSpPr>
          <p:nvPr/>
        </p:nvSpPr>
        <p:spPr bwMode="auto">
          <a:xfrm>
            <a:off x="5410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3271" name="Rectangle 36"/>
          <p:cNvSpPr>
            <a:spLocks noChangeArrowheads="1"/>
          </p:cNvSpPr>
          <p:nvPr/>
        </p:nvSpPr>
        <p:spPr bwMode="auto">
          <a:xfrm>
            <a:off x="5562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3272" name="Rectangle 37"/>
          <p:cNvSpPr>
            <a:spLocks noChangeArrowheads="1"/>
          </p:cNvSpPr>
          <p:nvPr/>
        </p:nvSpPr>
        <p:spPr bwMode="auto">
          <a:xfrm>
            <a:off x="5715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3273" name="Rectangle 38"/>
          <p:cNvSpPr>
            <a:spLocks noChangeArrowheads="1"/>
          </p:cNvSpPr>
          <p:nvPr/>
        </p:nvSpPr>
        <p:spPr bwMode="auto">
          <a:xfrm>
            <a:off x="5867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3274" name="Rectangle 39"/>
          <p:cNvSpPr>
            <a:spLocks noChangeArrowheads="1"/>
          </p:cNvSpPr>
          <p:nvPr/>
        </p:nvSpPr>
        <p:spPr bwMode="auto">
          <a:xfrm>
            <a:off x="6019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3275" name="Rectangle 40"/>
          <p:cNvSpPr>
            <a:spLocks noChangeArrowheads="1"/>
          </p:cNvSpPr>
          <p:nvPr/>
        </p:nvSpPr>
        <p:spPr bwMode="auto">
          <a:xfrm>
            <a:off x="6172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3276" name="Rectangle 41"/>
          <p:cNvSpPr>
            <a:spLocks noChangeArrowheads="1"/>
          </p:cNvSpPr>
          <p:nvPr/>
        </p:nvSpPr>
        <p:spPr bwMode="auto">
          <a:xfrm>
            <a:off x="6324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3277" name="Rectangle 42"/>
          <p:cNvSpPr>
            <a:spLocks noChangeArrowheads="1"/>
          </p:cNvSpPr>
          <p:nvPr/>
        </p:nvSpPr>
        <p:spPr bwMode="auto">
          <a:xfrm>
            <a:off x="6477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3278" name="Rectangle 43"/>
          <p:cNvSpPr>
            <a:spLocks noChangeArrowheads="1"/>
          </p:cNvSpPr>
          <p:nvPr/>
        </p:nvSpPr>
        <p:spPr bwMode="auto">
          <a:xfrm>
            <a:off x="6629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3279" name="Rectangle 44"/>
          <p:cNvSpPr>
            <a:spLocks noChangeArrowheads="1"/>
          </p:cNvSpPr>
          <p:nvPr/>
        </p:nvSpPr>
        <p:spPr bwMode="auto">
          <a:xfrm>
            <a:off x="6781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graphicFrame>
        <p:nvGraphicFramePr>
          <p:cNvPr id="32814" name="Group 46"/>
          <p:cNvGraphicFramePr>
            <a:graphicFrameLocks noGrp="1"/>
          </p:cNvGraphicFramePr>
          <p:nvPr/>
        </p:nvGraphicFramePr>
        <p:xfrm>
          <a:off x="1371600" y="2514600"/>
          <a:ext cx="6477000" cy="2438400"/>
        </p:xfrm>
        <a:graphic>
          <a:graphicData uri="http://schemas.openxmlformats.org/drawingml/2006/table">
            <a:tbl>
              <a:tblPr/>
              <a:tblGrid>
                <a:gridCol w="6477000"/>
              </a:tblGrid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526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656844" name="Text Box 12"/>
          <p:cNvSpPr txBox="1">
            <a:spLocks noChangeArrowheads="1"/>
          </p:cNvSpPr>
          <p:nvPr/>
        </p:nvSpPr>
        <p:spPr bwMode="auto">
          <a:xfrm>
            <a:off x="2460625" y="3810000"/>
            <a:ext cx="4267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_tradnl" sz="4400" dirty="0" smtClean="0">
                <a:solidFill>
                  <a:srgbClr val="1063EA"/>
                </a:solidFill>
              </a:rPr>
              <a:t>…</a:t>
            </a:r>
            <a:r>
              <a:rPr lang="es-ES_tradnl" sz="4400" dirty="0" err="1" smtClean="0">
                <a:solidFill>
                  <a:srgbClr val="1063EA"/>
                </a:solidFill>
              </a:rPr>
              <a:t>errero</a:t>
            </a:r>
            <a:endParaRPr lang="es-ES" sz="4400" dirty="0"/>
          </a:p>
        </p:txBody>
      </p:sp>
      <p:sp>
        <p:nvSpPr>
          <p:cNvPr id="53289" name="Text Box 84"/>
          <p:cNvSpPr txBox="1">
            <a:spLocks noChangeArrowheads="1"/>
          </p:cNvSpPr>
          <p:nvPr/>
        </p:nvSpPr>
        <p:spPr bwMode="auto">
          <a:xfrm>
            <a:off x="1295400" y="2133600"/>
            <a:ext cx="762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"/>
              <a:t>1 - 5</a:t>
            </a:r>
          </a:p>
        </p:txBody>
      </p:sp>
      <p:sp>
        <p:nvSpPr>
          <p:cNvPr id="37" name="Text Box 13">
            <a:hlinkClick r:id="rId2" action="ppaction://hlinksldjump">
              <a:snd r:embed="rId3" name="voltage.wav"/>
            </a:hlinkClick>
          </p:cNvPr>
          <p:cNvSpPr txBox="1">
            <a:spLocks noChangeArrowheads="1"/>
          </p:cNvSpPr>
          <p:nvPr/>
        </p:nvSpPr>
        <p:spPr bwMode="auto">
          <a:xfrm>
            <a:off x="1130300" y="5549900"/>
            <a:ext cx="7010400" cy="604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es-ES_tradnl" sz="4000" dirty="0" err="1" smtClean="0"/>
              <a:t>g</a:t>
            </a:r>
            <a:r>
              <a:rPr lang="es-ES_tradnl" sz="4000" dirty="0" smtClean="0"/>
              <a:t>      </a:t>
            </a:r>
            <a:r>
              <a:rPr lang="es-ES_tradnl" sz="4000" dirty="0" err="1" smtClean="0"/>
              <a:t>gu</a:t>
            </a:r>
            <a:r>
              <a:rPr lang="es-ES_tradnl" sz="4000" dirty="0" smtClean="0"/>
              <a:t>      </a:t>
            </a:r>
            <a:r>
              <a:rPr lang="es-ES_tradnl" sz="4000" dirty="0" err="1" smtClean="0"/>
              <a:t>gü</a:t>
            </a:r>
            <a:endParaRPr lang="es-ES" sz="4000" dirty="0"/>
          </a:p>
        </p:txBody>
      </p:sp>
      <p:sp>
        <p:nvSpPr>
          <p:cNvPr id="38" name="Rectangle 14">
            <a:hlinkClick r:id="" action="ppaction://hlinkshowjump?jump=nextslide">
              <a:snd r:embed="rId4" name="arrow.wav"/>
            </a:hlinkClick>
          </p:cNvPr>
          <p:cNvSpPr>
            <a:spLocks noChangeArrowheads="1"/>
          </p:cNvSpPr>
          <p:nvPr/>
        </p:nvSpPr>
        <p:spPr bwMode="auto">
          <a:xfrm>
            <a:off x="4114800" y="5715000"/>
            <a:ext cx="838200" cy="457200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6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6568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5684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94564" name="Group 4"/>
          <p:cNvGraphicFramePr>
            <a:graphicFrameLocks noGrp="1"/>
          </p:cNvGraphicFramePr>
          <p:nvPr/>
        </p:nvGraphicFramePr>
        <p:xfrm>
          <a:off x="1371600" y="2514600"/>
          <a:ext cx="6477000" cy="2438400"/>
        </p:xfrm>
        <a:graphic>
          <a:graphicData uri="http://schemas.openxmlformats.org/drawingml/2006/table">
            <a:tbl>
              <a:tblPr/>
              <a:tblGrid>
                <a:gridCol w="6477000"/>
              </a:tblGrid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526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6394" name="Rectangle 15"/>
          <p:cNvSpPr>
            <a:spLocks noChangeArrowheads="1"/>
          </p:cNvSpPr>
          <p:nvPr/>
        </p:nvSpPr>
        <p:spPr bwMode="auto">
          <a:xfrm>
            <a:off x="38481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16395" name="Rectangle 16"/>
          <p:cNvSpPr>
            <a:spLocks noChangeArrowheads="1"/>
          </p:cNvSpPr>
          <p:nvPr/>
        </p:nvSpPr>
        <p:spPr bwMode="auto">
          <a:xfrm>
            <a:off x="40005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16396" name="Rectangle 17"/>
          <p:cNvSpPr>
            <a:spLocks noChangeArrowheads="1"/>
          </p:cNvSpPr>
          <p:nvPr/>
        </p:nvSpPr>
        <p:spPr bwMode="auto">
          <a:xfrm>
            <a:off x="41529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16397" name="Rectangle 18"/>
          <p:cNvSpPr>
            <a:spLocks noChangeArrowheads="1"/>
          </p:cNvSpPr>
          <p:nvPr/>
        </p:nvSpPr>
        <p:spPr bwMode="auto">
          <a:xfrm>
            <a:off x="43053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16398" name="Rectangle 19"/>
          <p:cNvSpPr>
            <a:spLocks noChangeArrowheads="1"/>
          </p:cNvSpPr>
          <p:nvPr/>
        </p:nvSpPr>
        <p:spPr bwMode="auto">
          <a:xfrm>
            <a:off x="44577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16399" name="Rectangle 20"/>
          <p:cNvSpPr>
            <a:spLocks noChangeArrowheads="1"/>
          </p:cNvSpPr>
          <p:nvPr/>
        </p:nvSpPr>
        <p:spPr bwMode="auto">
          <a:xfrm>
            <a:off x="46101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16400" name="Rectangle 21"/>
          <p:cNvSpPr>
            <a:spLocks noChangeArrowheads="1"/>
          </p:cNvSpPr>
          <p:nvPr/>
        </p:nvSpPr>
        <p:spPr bwMode="auto">
          <a:xfrm>
            <a:off x="47625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16401" name="Rectangle 22"/>
          <p:cNvSpPr>
            <a:spLocks noChangeArrowheads="1"/>
          </p:cNvSpPr>
          <p:nvPr/>
        </p:nvSpPr>
        <p:spPr bwMode="auto">
          <a:xfrm>
            <a:off x="49149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16402" name="Rectangle 23"/>
          <p:cNvSpPr>
            <a:spLocks noChangeArrowheads="1"/>
          </p:cNvSpPr>
          <p:nvPr/>
        </p:nvSpPr>
        <p:spPr bwMode="auto">
          <a:xfrm>
            <a:off x="50673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16403" name="Rectangle 24"/>
          <p:cNvSpPr>
            <a:spLocks noChangeArrowheads="1"/>
          </p:cNvSpPr>
          <p:nvPr/>
        </p:nvSpPr>
        <p:spPr bwMode="auto">
          <a:xfrm>
            <a:off x="52197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16404" name="Text Box 84"/>
          <p:cNvSpPr txBox="1">
            <a:spLocks noChangeArrowheads="1"/>
          </p:cNvSpPr>
          <p:nvPr/>
        </p:nvSpPr>
        <p:spPr bwMode="auto">
          <a:xfrm>
            <a:off x="1295400" y="2133600"/>
            <a:ext cx="304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"/>
              <a:t>5</a:t>
            </a:r>
          </a:p>
        </p:txBody>
      </p:sp>
      <p:sp>
        <p:nvSpPr>
          <p:cNvPr id="16405" name="Text Box 12"/>
          <p:cNvSpPr txBox="1">
            <a:spLocks noChangeArrowheads="1"/>
          </p:cNvSpPr>
          <p:nvPr/>
        </p:nvSpPr>
        <p:spPr bwMode="auto">
          <a:xfrm>
            <a:off x="2460625" y="3810000"/>
            <a:ext cx="4267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" sz="4400" dirty="0" smtClean="0">
                <a:solidFill>
                  <a:srgbClr val="1063EA"/>
                </a:solidFill>
              </a:rPr>
              <a:t>verg</a:t>
            </a:r>
            <a:r>
              <a:rPr lang="es-ES" sz="4400" dirty="0" smtClean="0">
                <a:solidFill>
                  <a:srgbClr val="1063EA"/>
                </a:solidFill>
              </a:rPr>
              <a:t>üenza</a:t>
            </a:r>
            <a:endParaRPr lang="es-ES" sz="4400" dirty="0">
              <a:solidFill>
                <a:srgbClr val="1063EA"/>
              </a:solidFill>
            </a:endParaRPr>
          </a:p>
        </p:txBody>
      </p:sp>
      <p:sp>
        <p:nvSpPr>
          <p:cNvPr id="16406" name="Line 15">
            <a:hlinkClick r:id="" action="ppaction://hlinkshowjump?jump=nextslide"/>
          </p:cNvPr>
          <p:cNvSpPr>
            <a:spLocks noChangeShapeType="1"/>
          </p:cNvSpPr>
          <p:nvPr/>
        </p:nvSpPr>
        <p:spPr bwMode="auto">
          <a:xfrm>
            <a:off x="4464050" y="5448300"/>
            <a:ext cx="381000" cy="0"/>
          </a:xfrm>
          <a:prstGeom prst="line">
            <a:avLst/>
          </a:prstGeom>
          <a:noFill/>
          <a:ln w="139700">
            <a:solidFill>
              <a:srgbClr val="A5002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16407" name="Rectangle 16">
            <a:hlinkClick r:id="" action="ppaction://hlinkshowjump?jump=nextslide"/>
          </p:cNvPr>
          <p:cNvSpPr>
            <a:spLocks noChangeArrowheads="1"/>
          </p:cNvSpPr>
          <p:nvPr/>
        </p:nvSpPr>
        <p:spPr bwMode="auto">
          <a:xfrm>
            <a:off x="3276600" y="5181600"/>
            <a:ext cx="2667000" cy="5334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15"/>
          <p:cNvSpPr>
            <a:spLocks noChangeArrowheads="1"/>
          </p:cNvSpPr>
          <p:nvPr/>
        </p:nvSpPr>
        <p:spPr bwMode="auto">
          <a:xfrm>
            <a:off x="2362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4275" name="Rectangle 16"/>
          <p:cNvSpPr>
            <a:spLocks noChangeArrowheads="1"/>
          </p:cNvSpPr>
          <p:nvPr/>
        </p:nvSpPr>
        <p:spPr bwMode="auto">
          <a:xfrm>
            <a:off x="2514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4276" name="Rectangle 17"/>
          <p:cNvSpPr>
            <a:spLocks noChangeArrowheads="1"/>
          </p:cNvSpPr>
          <p:nvPr/>
        </p:nvSpPr>
        <p:spPr bwMode="auto">
          <a:xfrm>
            <a:off x="2667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4277" name="Rectangle 18"/>
          <p:cNvSpPr>
            <a:spLocks noChangeArrowheads="1"/>
          </p:cNvSpPr>
          <p:nvPr/>
        </p:nvSpPr>
        <p:spPr bwMode="auto">
          <a:xfrm>
            <a:off x="2819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4278" name="Rectangle 19"/>
          <p:cNvSpPr>
            <a:spLocks noChangeArrowheads="1"/>
          </p:cNvSpPr>
          <p:nvPr/>
        </p:nvSpPr>
        <p:spPr bwMode="auto">
          <a:xfrm>
            <a:off x="2971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4279" name="Rectangle 20"/>
          <p:cNvSpPr>
            <a:spLocks noChangeArrowheads="1"/>
          </p:cNvSpPr>
          <p:nvPr/>
        </p:nvSpPr>
        <p:spPr bwMode="auto">
          <a:xfrm>
            <a:off x="3124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4280" name="Rectangle 21"/>
          <p:cNvSpPr>
            <a:spLocks noChangeArrowheads="1"/>
          </p:cNvSpPr>
          <p:nvPr/>
        </p:nvSpPr>
        <p:spPr bwMode="auto">
          <a:xfrm>
            <a:off x="3276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4281" name="Rectangle 22"/>
          <p:cNvSpPr>
            <a:spLocks noChangeArrowheads="1"/>
          </p:cNvSpPr>
          <p:nvPr/>
        </p:nvSpPr>
        <p:spPr bwMode="auto">
          <a:xfrm>
            <a:off x="3429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4282" name="Rectangle 23"/>
          <p:cNvSpPr>
            <a:spLocks noChangeArrowheads="1"/>
          </p:cNvSpPr>
          <p:nvPr/>
        </p:nvSpPr>
        <p:spPr bwMode="auto">
          <a:xfrm>
            <a:off x="3581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4283" name="Rectangle 24"/>
          <p:cNvSpPr>
            <a:spLocks noChangeArrowheads="1"/>
          </p:cNvSpPr>
          <p:nvPr/>
        </p:nvSpPr>
        <p:spPr bwMode="auto">
          <a:xfrm>
            <a:off x="3733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4284" name="Rectangle 25"/>
          <p:cNvSpPr>
            <a:spLocks noChangeArrowheads="1"/>
          </p:cNvSpPr>
          <p:nvPr/>
        </p:nvSpPr>
        <p:spPr bwMode="auto">
          <a:xfrm>
            <a:off x="3886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4285" name="Rectangle 26"/>
          <p:cNvSpPr>
            <a:spLocks noChangeArrowheads="1"/>
          </p:cNvSpPr>
          <p:nvPr/>
        </p:nvSpPr>
        <p:spPr bwMode="auto">
          <a:xfrm>
            <a:off x="4038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4286" name="Rectangle 27"/>
          <p:cNvSpPr>
            <a:spLocks noChangeArrowheads="1"/>
          </p:cNvSpPr>
          <p:nvPr/>
        </p:nvSpPr>
        <p:spPr bwMode="auto">
          <a:xfrm>
            <a:off x="4191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4287" name="Rectangle 28"/>
          <p:cNvSpPr>
            <a:spLocks noChangeArrowheads="1"/>
          </p:cNvSpPr>
          <p:nvPr/>
        </p:nvSpPr>
        <p:spPr bwMode="auto">
          <a:xfrm>
            <a:off x="4343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4288" name="Rectangle 29"/>
          <p:cNvSpPr>
            <a:spLocks noChangeArrowheads="1"/>
          </p:cNvSpPr>
          <p:nvPr/>
        </p:nvSpPr>
        <p:spPr bwMode="auto">
          <a:xfrm>
            <a:off x="4495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4289" name="Rectangle 30"/>
          <p:cNvSpPr>
            <a:spLocks noChangeArrowheads="1"/>
          </p:cNvSpPr>
          <p:nvPr/>
        </p:nvSpPr>
        <p:spPr bwMode="auto">
          <a:xfrm>
            <a:off x="4648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4290" name="Rectangle 31"/>
          <p:cNvSpPr>
            <a:spLocks noChangeArrowheads="1"/>
          </p:cNvSpPr>
          <p:nvPr/>
        </p:nvSpPr>
        <p:spPr bwMode="auto">
          <a:xfrm>
            <a:off x="4800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4291" name="Rectangle 32"/>
          <p:cNvSpPr>
            <a:spLocks noChangeArrowheads="1"/>
          </p:cNvSpPr>
          <p:nvPr/>
        </p:nvSpPr>
        <p:spPr bwMode="auto">
          <a:xfrm>
            <a:off x="4953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4292" name="Rectangle 33"/>
          <p:cNvSpPr>
            <a:spLocks noChangeArrowheads="1"/>
          </p:cNvSpPr>
          <p:nvPr/>
        </p:nvSpPr>
        <p:spPr bwMode="auto">
          <a:xfrm>
            <a:off x="5105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4293" name="Rectangle 34"/>
          <p:cNvSpPr>
            <a:spLocks noChangeArrowheads="1"/>
          </p:cNvSpPr>
          <p:nvPr/>
        </p:nvSpPr>
        <p:spPr bwMode="auto">
          <a:xfrm>
            <a:off x="5257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4294" name="Rectangle 35"/>
          <p:cNvSpPr>
            <a:spLocks noChangeArrowheads="1"/>
          </p:cNvSpPr>
          <p:nvPr/>
        </p:nvSpPr>
        <p:spPr bwMode="auto">
          <a:xfrm>
            <a:off x="5410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4295" name="Rectangle 36"/>
          <p:cNvSpPr>
            <a:spLocks noChangeArrowheads="1"/>
          </p:cNvSpPr>
          <p:nvPr/>
        </p:nvSpPr>
        <p:spPr bwMode="auto">
          <a:xfrm>
            <a:off x="5562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4296" name="Rectangle 37"/>
          <p:cNvSpPr>
            <a:spLocks noChangeArrowheads="1"/>
          </p:cNvSpPr>
          <p:nvPr/>
        </p:nvSpPr>
        <p:spPr bwMode="auto">
          <a:xfrm>
            <a:off x="5715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4297" name="Rectangle 38"/>
          <p:cNvSpPr>
            <a:spLocks noChangeArrowheads="1"/>
          </p:cNvSpPr>
          <p:nvPr/>
        </p:nvSpPr>
        <p:spPr bwMode="auto">
          <a:xfrm>
            <a:off x="5867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4298" name="Rectangle 39"/>
          <p:cNvSpPr>
            <a:spLocks noChangeArrowheads="1"/>
          </p:cNvSpPr>
          <p:nvPr/>
        </p:nvSpPr>
        <p:spPr bwMode="auto">
          <a:xfrm>
            <a:off x="6019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4299" name="Rectangle 40"/>
          <p:cNvSpPr>
            <a:spLocks noChangeArrowheads="1"/>
          </p:cNvSpPr>
          <p:nvPr/>
        </p:nvSpPr>
        <p:spPr bwMode="auto">
          <a:xfrm>
            <a:off x="6172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4300" name="Rectangle 41"/>
          <p:cNvSpPr>
            <a:spLocks noChangeArrowheads="1"/>
          </p:cNvSpPr>
          <p:nvPr/>
        </p:nvSpPr>
        <p:spPr bwMode="auto">
          <a:xfrm>
            <a:off x="6324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4301" name="Rectangle 42"/>
          <p:cNvSpPr>
            <a:spLocks noChangeArrowheads="1"/>
          </p:cNvSpPr>
          <p:nvPr/>
        </p:nvSpPr>
        <p:spPr bwMode="auto">
          <a:xfrm>
            <a:off x="6477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4302" name="Rectangle 43"/>
          <p:cNvSpPr>
            <a:spLocks noChangeArrowheads="1"/>
          </p:cNvSpPr>
          <p:nvPr/>
        </p:nvSpPr>
        <p:spPr bwMode="auto">
          <a:xfrm>
            <a:off x="6629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4303" name="Rectangle 44"/>
          <p:cNvSpPr>
            <a:spLocks noChangeArrowheads="1"/>
          </p:cNvSpPr>
          <p:nvPr/>
        </p:nvSpPr>
        <p:spPr bwMode="auto">
          <a:xfrm>
            <a:off x="6781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graphicFrame>
        <p:nvGraphicFramePr>
          <p:cNvPr id="228384" name="Group 32"/>
          <p:cNvGraphicFramePr>
            <a:graphicFrameLocks noGrp="1"/>
          </p:cNvGraphicFramePr>
          <p:nvPr/>
        </p:nvGraphicFramePr>
        <p:xfrm>
          <a:off x="1371600" y="2514600"/>
          <a:ext cx="6477000" cy="2438400"/>
        </p:xfrm>
        <a:graphic>
          <a:graphicData uri="http://schemas.openxmlformats.org/drawingml/2006/table">
            <a:tbl>
              <a:tblPr/>
              <a:tblGrid>
                <a:gridCol w="6477000"/>
              </a:tblGrid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526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4312" name="Text Box 12"/>
          <p:cNvSpPr txBox="1">
            <a:spLocks noChangeArrowheads="1"/>
          </p:cNvSpPr>
          <p:nvPr/>
        </p:nvSpPr>
        <p:spPr bwMode="auto">
          <a:xfrm>
            <a:off x="2460625" y="3810000"/>
            <a:ext cx="4267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" sz="4400" dirty="0" smtClean="0">
                <a:solidFill>
                  <a:srgbClr val="1063EA"/>
                </a:solidFill>
              </a:rPr>
              <a:t>guerrero</a:t>
            </a:r>
            <a:endParaRPr lang="es-ES" sz="4400" dirty="0"/>
          </a:p>
        </p:txBody>
      </p:sp>
      <p:sp>
        <p:nvSpPr>
          <p:cNvPr id="54313" name="Text Box 84"/>
          <p:cNvSpPr txBox="1">
            <a:spLocks noChangeArrowheads="1"/>
          </p:cNvSpPr>
          <p:nvPr/>
        </p:nvSpPr>
        <p:spPr bwMode="auto">
          <a:xfrm>
            <a:off x="1295400" y="2133600"/>
            <a:ext cx="762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"/>
              <a:t>1 - 5</a:t>
            </a:r>
          </a:p>
        </p:txBody>
      </p:sp>
      <p:sp>
        <p:nvSpPr>
          <p:cNvPr id="54314" name="Line 15">
            <a:hlinkClick r:id="" action="ppaction://hlinkshowjump?jump=nextslide"/>
          </p:cNvPr>
          <p:cNvSpPr>
            <a:spLocks noChangeShapeType="1"/>
          </p:cNvSpPr>
          <p:nvPr/>
        </p:nvSpPr>
        <p:spPr bwMode="auto">
          <a:xfrm>
            <a:off x="4464050" y="5448300"/>
            <a:ext cx="381000" cy="0"/>
          </a:xfrm>
          <a:prstGeom prst="line">
            <a:avLst/>
          </a:prstGeom>
          <a:noFill/>
          <a:ln w="139700">
            <a:solidFill>
              <a:srgbClr val="A5002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4315" name="Rectangle 16">
            <a:hlinkClick r:id="" action="ppaction://hlinkshowjump?jump=nextslide"/>
          </p:cNvPr>
          <p:cNvSpPr>
            <a:spLocks noChangeArrowheads="1"/>
          </p:cNvSpPr>
          <p:nvPr/>
        </p:nvSpPr>
        <p:spPr bwMode="auto">
          <a:xfrm>
            <a:off x="3276600" y="5181600"/>
            <a:ext cx="2667000" cy="5334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15"/>
          <p:cNvSpPr>
            <a:spLocks noChangeArrowheads="1"/>
          </p:cNvSpPr>
          <p:nvPr/>
        </p:nvSpPr>
        <p:spPr bwMode="auto">
          <a:xfrm>
            <a:off x="2362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5299" name="Rectangle 16"/>
          <p:cNvSpPr>
            <a:spLocks noChangeArrowheads="1"/>
          </p:cNvSpPr>
          <p:nvPr/>
        </p:nvSpPr>
        <p:spPr bwMode="auto">
          <a:xfrm>
            <a:off x="2514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5300" name="Rectangle 17"/>
          <p:cNvSpPr>
            <a:spLocks noChangeArrowheads="1"/>
          </p:cNvSpPr>
          <p:nvPr/>
        </p:nvSpPr>
        <p:spPr bwMode="auto">
          <a:xfrm>
            <a:off x="2667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5301" name="Rectangle 18"/>
          <p:cNvSpPr>
            <a:spLocks noChangeArrowheads="1"/>
          </p:cNvSpPr>
          <p:nvPr/>
        </p:nvSpPr>
        <p:spPr bwMode="auto">
          <a:xfrm>
            <a:off x="2819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5302" name="Rectangle 19"/>
          <p:cNvSpPr>
            <a:spLocks noChangeArrowheads="1"/>
          </p:cNvSpPr>
          <p:nvPr/>
        </p:nvSpPr>
        <p:spPr bwMode="auto">
          <a:xfrm>
            <a:off x="2971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5303" name="Rectangle 20"/>
          <p:cNvSpPr>
            <a:spLocks noChangeArrowheads="1"/>
          </p:cNvSpPr>
          <p:nvPr/>
        </p:nvSpPr>
        <p:spPr bwMode="auto">
          <a:xfrm>
            <a:off x="3124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5304" name="Rectangle 21"/>
          <p:cNvSpPr>
            <a:spLocks noChangeArrowheads="1"/>
          </p:cNvSpPr>
          <p:nvPr/>
        </p:nvSpPr>
        <p:spPr bwMode="auto">
          <a:xfrm>
            <a:off x="3276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5305" name="Rectangle 22"/>
          <p:cNvSpPr>
            <a:spLocks noChangeArrowheads="1"/>
          </p:cNvSpPr>
          <p:nvPr/>
        </p:nvSpPr>
        <p:spPr bwMode="auto">
          <a:xfrm>
            <a:off x="3429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5306" name="Rectangle 23"/>
          <p:cNvSpPr>
            <a:spLocks noChangeArrowheads="1"/>
          </p:cNvSpPr>
          <p:nvPr/>
        </p:nvSpPr>
        <p:spPr bwMode="auto">
          <a:xfrm>
            <a:off x="3581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5307" name="Rectangle 24"/>
          <p:cNvSpPr>
            <a:spLocks noChangeArrowheads="1"/>
          </p:cNvSpPr>
          <p:nvPr/>
        </p:nvSpPr>
        <p:spPr bwMode="auto">
          <a:xfrm>
            <a:off x="3733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5308" name="Rectangle 25"/>
          <p:cNvSpPr>
            <a:spLocks noChangeArrowheads="1"/>
          </p:cNvSpPr>
          <p:nvPr/>
        </p:nvSpPr>
        <p:spPr bwMode="auto">
          <a:xfrm>
            <a:off x="3886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5309" name="Rectangle 26"/>
          <p:cNvSpPr>
            <a:spLocks noChangeArrowheads="1"/>
          </p:cNvSpPr>
          <p:nvPr/>
        </p:nvSpPr>
        <p:spPr bwMode="auto">
          <a:xfrm>
            <a:off x="4038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5310" name="Rectangle 27"/>
          <p:cNvSpPr>
            <a:spLocks noChangeArrowheads="1"/>
          </p:cNvSpPr>
          <p:nvPr/>
        </p:nvSpPr>
        <p:spPr bwMode="auto">
          <a:xfrm>
            <a:off x="4191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5311" name="Rectangle 28"/>
          <p:cNvSpPr>
            <a:spLocks noChangeArrowheads="1"/>
          </p:cNvSpPr>
          <p:nvPr/>
        </p:nvSpPr>
        <p:spPr bwMode="auto">
          <a:xfrm>
            <a:off x="4343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5312" name="Rectangle 29"/>
          <p:cNvSpPr>
            <a:spLocks noChangeArrowheads="1"/>
          </p:cNvSpPr>
          <p:nvPr/>
        </p:nvSpPr>
        <p:spPr bwMode="auto">
          <a:xfrm>
            <a:off x="4495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5313" name="Rectangle 30"/>
          <p:cNvSpPr>
            <a:spLocks noChangeArrowheads="1"/>
          </p:cNvSpPr>
          <p:nvPr/>
        </p:nvSpPr>
        <p:spPr bwMode="auto">
          <a:xfrm>
            <a:off x="4648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5314" name="Rectangle 31"/>
          <p:cNvSpPr>
            <a:spLocks noChangeArrowheads="1"/>
          </p:cNvSpPr>
          <p:nvPr/>
        </p:nvSpPr>
        <p:spPr bwMode="auto">
          <a:xfrm>
            <a:off x="4800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5315" name="Rectangle 32"/>
          <p:cNvSpPr>
            <a:spLocks noChangeArrowheads="1"/>
          </p:cNvSpPr>
          <p:nvPr/>
        </p:nvSpPr>
        <p:spPr bwMode="auto">
          <a:xfrm>
            <a:off x="4953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5316" name="Rectangle 33"/>
          <p:cNvSpPr>
            <a:spLocks noChangeArrowheads="1"/>
          </p:cNvSpPr>
          <p:nvPr/>
        </p:nvSpPr>
        <p:spPr bwMode="auto">
          <a:xfrm>
            <a:off x="5105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5317" name="Rectangle 34"/>
          <p:cNvSpPr>
            <a:spLocks noChangeArrowheads="1"/>
          </p:cNvSpPr>
          <p:nvPr/>
        </p:nvSpPr>
        <p:spPr bwMode="auto">
          <a:xfrm>
            <a:off x="5257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5318" name="Rectangle 35"/>
          <p:cNvSpPr>
            <a:spLocks noChangeArrowheads="1"/>
          </p:cNvSpPr>
          <p:nvPr/>
        </p:nvSpPr>
        <p:spPr bwMode="auto">
          <a:xfrm>
            <a:off x="5410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5319" name="Rectangle 36"/>
          <p:cNvSpPr>
            <a:spLocks noChangeArrowheads="1"/>
          </p:cNvSpPr>
          <p:nvPr/>
        </p:nvSpPr>
        <p:spPr bwMode="auto">
          <a:xfrm>
            <a:off x="5562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5320" name="Rectangle 37"/>
          <p:cNvSpPr>
            <a:spLocks noChangeArrowheads="1"/>
          </p:cNvSpPr>
          <p:nvPr/>
        </p:nvSpPr>
        <p:spPr bwMode="auto">
          <a:xfrm>
            <a:off x="5715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5321" name="Rectangle 38"/>
          <p:cNvSpPr>
            <a:spLocks noChangeArrowheads="1"/>
          </p:cNvSpPr>
          <p:nvPr/>
        </p:nvSpPr>
        <p:spPr bwMode="auto">
          <a:xfrm>
            <a:off x="5867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5322" name="Rectangle 39"/>
          <p:cNvSpPr>
            <a:spLocks noChangeArrowheads="1"/>
          </p:cNvSpPr>
          <p:nvPr/>
        </p:nvSpPr>
        <p:spPr bwMode="auto">
          <a:xfrm>
            <a:off x="6019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5323" name="Rectangle 40"/>
          <p:cNvSpPr>
            <a:spLocks noChangeArrowheads="1"/>
          </p:cNvSpPr>
          <p:nvPr/>
        </p:nvSpPr>
        <p:spPr bwMode="auto">
          <a:xfrm>
            <a:off x="6172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5324" name="Rectangle 41"/>
          <p:cNvSpPr>
            <a:spLocks noChangeArrowheads="1"/>
          </p:cNvSpPr>
          <p:nvPr/>
        </p:nvSpPr>
        <p:spPr bwMode="auto">
          <a:xfrm>
            <a:off x="6324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5325" name="Rectangle 42"/>
          <p:cNvSpPr>
            <a:spLocks noChangeArrowheads="1"/>
          </p:cNvSpPr>
          <p:nvPr/>
        </p:nvSpPr>
        <p:spPr bwMode="auto">
          <a:xfrm>
            <a:off x="6477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5326" name="Rectangle 43"/>
          <p:cNvSpPr>
            <a:spLocks noChangeArrowheads="1"/>
          </p:cNvSpPr>
          <p:nvPr/>
        </p:nvSpPr>
        <p:spPr bwMode="auto">
          <a:xfrm>
            <a:off x="6629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5327" name="Rectangle 44"/>
          <p:cNvSpPr>
            <a:spLocks noChangeArrowheads="1"/>
          </p:cNvSpPr>
          <p:nvPr/>
        </p:nvSpPr>
        <p:spPr bwMode="auto">
          <a:xfrm>
            <a:off x="6781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graphicFrame>
        <p:nvGraphicFramePr>
          <p:cNvPr id="33838" name="Group 46"/>
          <p:cNvGraphicFramePr>
            <a:graphicFrameLocks noGrp="1"/>
          </p:cNvGraphicFramePr>
          <p:nvPr/>
        </p:nvGraphicFramePr>
        <p:xfrm>
          <a:off x="1371600" y="2514600"/>
          <a:ext cx="6477000" cy="2438400"/>
        </p:xfrm>
        <a:graphic>
          <a:graphicData uri="http://schemas.openxmlformats.org/drawingml/2006/table">
            <a:tbl>
              <a:tblPr/>
              <a:tblGrid>
                <a:gridCol w="6477000"/>
              </a:tblGrid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526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656844" name="Text Box 12"/>
          <p:cNvSpPr txBox="1">
            <a:spLocks noChangeArrowheads="1"/>
          </p:cNvSpPr>
          <p:nvPr/>
        </p:nvSpPr>
        <p:spPr bwMode="auto">
          <a:xfrm>
            <a:off x="2460625" y="3810000"/>
            <a:ext cx="4267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_tradnl" sz="4400" dirty="0" err="1" smtClean="0"/>
              <a:t>Ele…ante</a:t>
            </a:r>
            <a:endParaRPr lang="es-ES" sz="4400" dirty="0"/>
          </a:p>
        </p:txBody>
      </p:sp>
      <p:sp>
        <p:nvSpPr>
          <p:cNvPr id="55337" name="Text Box 84"/>
          <p:cNvSpPr txBox="1">
            <a:spLocks noChangeArrowheads="1"/>
          </p:cNvSpPr>
          <p:nvPr/>
        </p:nvSpPr>
        <p:spPr bwMode="auto">
          <a:xfrm>
            <a:off x="1295400" y="2133600"/>
            <a:ext cx="762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"/>
              <a:t>1 - 5</a:t>
            </a:r>
          </a:p>
        </p:txBody>
      </p:sp>
      <p:sp>
        <p:nvSpPr>
          <p:cNvPr id="37" name="Text Box 13">
            <a:hlinkClick r:id="rId2" action="ppaction://hlinksldjump">
              <a:snd r:embed="rId3" name="voltage.wav"/>
            </a:hlinkClick>
          </p:cNvPr>
          <p:cNvSpPr txBox="1">
            <a:spLocks noChangeArrowheads="1"/>
          </p:cNvSpPr>
          <p:nvPr/>
        </p:nvSpPr>
        <p:spPr bwMode="auto">
          <a:xfrm>
            <a:off x="1130300" y="5549900"/>
            <a:ext cx="7010400" cy="604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es-ES_tradnl" sz="4000" dirty="0" err="1" smtClean="0"/>
              <a:t>g</a:t>
            </a:r>
            <a:r>
              <a:rPr lang="es-ES_tradnl" sz="4000" dirty="0" smtClean="0"/>
              <a:t>      </a:t>
            </a:r>
            <a:r>
              <a:rPr lang="es-ES_tradnl" sz="4000" dirty="0" err="1" smtClean="0"/>
              <a:t>gu</a:t>
            </a:r>
            <a:r>
              <a:rPr lang="es-ES_tradnl" sz="4000" dirty="0" smtClean="0"/>
              <a:t>      </a:t>
            </a:r>
            <a:r>
              <a:rPr lang="es-ES_tradnl" sz="4000" dirty="0" err="1" smtClean="0"/>
              <a:t>gü</a:t>
            </a:r>
            <a:endParaRPr lang="es-ES" sz="4000" dirty="0"/>
          </a:p>
        </p:txBody>
      </p:sp>
      <p:sp>
        <p:nvSpPr>
          <p:cNvPr id="38" name="Rectangle 14">
            <a:hlinkClick r:id="" action="ppaction://hlinkshowjump?jump=nextslide">
              <a:snd r:embed="rId4" name="arrow.wav"/>
            </a:hlinkClick>
          </p:cNvPr>
          <p:cNvSpPr>
            <a:spLocks noChangeArrowheads="1"/>
          </p:cNvSpPr>
          <p:nvPr/>
        </p:nvSpPr>
        <p:spPr bwMode="auto">
          <a:xfrm>
            <a:off x="2667000" y="5715000"/>
            <a:ext cx="838200" cy="457200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6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6568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56844" grpId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15"/>
          <p:cNvSpPr>
            <a:spLocks noChangeArrowheads="1"/>
          </p:cNvSpPr>
          <p:nvPr/>
        </p:nvSpPr>
        <p:spPr bwMode="auto">
          <a:xfrm>
            <a:off x="2362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6323" name="Rectangle 16"/>
          <p:cNvSpPr>
            <a:spLocks noChangeArrowheads="1"/>
          </p:cNvSpPr>
          <p:nvPr/>
        </p:nvSpPr>
        <p:spPr bwMode="auto">
          <a:xfrm>
            <a:off x="2514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6324" name="Rectangle 17"/>
          <p:cNvSpPr>
            <a:spLocks noChangeArrowheads="1"/>
          </p:cNvSpPr>
          <p:nvPr/>
        </p:nvSpPr>
        <p:spPr bwMode="auto">
          <a:xfrm>
            <a:off x="2667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6325" name="Rectangle 18"/>
          <p:cNvSpPr>
            <a:spLocks noChangeArrowheads="1"/>
          </p:cNvSpPr>
          <p:nvPr/>
        </p:nvSpPr>
        <p:spPr bwMode="auto">
          <a:xfrm>
            <a:off x="2819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6326" name="Rectangle 19"/>
          <p:cNvSpPr>
            <a:spLocks noChangeArrowheads="1"/>
          </p:cNvSpPr>
          <p:nvPr/>
        </p:nvSpPr>
        <p:spPr bwMode="auto">
          <a:xfrm>
            <a:off x="2971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6327" name="Rectangle 20"/>
          <p:cNvSpPr>
            <a:spLocks noChangeArrowheads="1"/>
          </p:cNvSpPr>
          <p:nvPr/>
        </p:nvSpPr>
        <p:spPr bwMode="auto">
          <a:xfrm>
            <a:off x="3124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6328" name="Rectangle 21"/>
          <p:cNvSpPr>
            <a:spLocks noChangeArrowheads="1"/>
          </p:cNvSpPr>
          <p:nvPr/>
        </p:nvSpPr>
        <p:spPr bwMode="auto">
          <a:xfrm>
            <a:off x="3276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6329" name="Rectangle 22"/>
          <p:cNvSpPr>
            <a:spLocks noChangeArrowheads="1"/>
          </p:cNvSpPr>
          <p:nvPr/>
        </p:nvSpPr>
        <p:spPr bwMode="auto">
          <a:xfrm>
            <a:off x="3429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6330" name="Rectangle 23"/>
          <p:cNvSpPr>
            <a:spLocks noChangeArrowheads="1"/>
          </p:cNvSpPr>
          <p:nvPr/>
        </p:nvSpPr>
        <p:spPr bwMode="auto">
          <a:xfrm>
            <a:off x="3581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6331" name="Rectangle 24"/>
          <p:cNvSpPr>
            <a:spLocks noChangeArrowheads="1"/>
          </p:cNvSpPr>
          <p:nvPr/>
        </p:nvSpPr>
        <p:spPr bwMode="auto">
          <a:xfrm>
            <a:off x="3733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6332" name="Rectangle 25"/>
          <p:cNvSpPr>
            <a:spLocks noChangeArrowheads="1"/>
          </p:cNvSpPr>
          <p:nvPr/>
        </p:nvSpPr>
        <p:spPr bwMode="auto">
          <a:xfrm>
            <a:off x="3886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6333" name="Rectangle 26"/>
          <p:cNvSpPr>
            <a:spLocks noChangeArrowheads="1"/>
          </p:cNvSpPr>
          <p:nvPr/>
        </p:nvSpPr>
        <p:spPr bwMode="auto">
          <a:xfrm>
            <a:off x="4038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6334" name="Rectangle 27"/>
          <p:cNvSpPr>
            <a:spLocks noChangeArrowheads="1"/>
          </p:cNvSpPr>
          <p:nvPr/>
        </p:nvSpPr>
        <p:spPr bwMode="auto">
          <a:xfrm>
            <a:off x="4191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6335" name="Rectangle 28"/>
          <p:cNvSpPr>
            <a:spLocks noChangeArrowheads="1"/>
          </p:cNvSpPr>
          <p:nvPr/>
        </p:nvSpPr>
        <p:spPr bwMode="auto">
          <a:xfrm>
            <a:off x="4343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6336" name="Rectangle 29"/>
          <p:cNvSpPr>
            <a:spLocks noChangeArrowheads="1"/>
          </p:cNvSpPr>
          <p:nvPr/>
        </p:nvSpPr>
        <p:spPr bwMode="auto">
          <a:xfrm>
            <a:off x="4495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6337" name="Rectangle 30"/>
          <p:cNvSpPr>
            <a:spLocks noChangeArrowheads="1"/>
          </p:cNvSpPr>
          <p:nvPr/>
        </p:nvSpPr>
        <p:spPr bwMode="auto">
          <a:xfrm>
            <a:off x="4648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6338" name="Rectangle 31"/>
          <p:cNvSpPr>
            <a:spLocks noChangeArrowheads="1"/>
          </p:cNvSpPr>
          <p:nvPr/>
        </p:nvSpPr>
        <p:spPr bwMode="auto">
          <a:xfrm>
            <a:off x="4800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6339" name="Rectangle 32"/>
          <p:cNvSpPr>
            <a:spLocks noChangeArrowheads="1"/>
          </p:cNvSpPr>
          <p:nvPr/>
        </p:nvSpPr>
        <p:spPr bwMode="auto">
          <a:xfrm>
            <a:off x="4953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6340" name="Rectangle 33"/>
          <p:cNvSpPr>
            <a:spLocks noChangeArrowheads="1"/>
          </p:cNvSpPr>
          <p:nvPr/>
        </p:nvSpPr>
        <p:spPr bwMode="auto">
          <a:xfrm>
            <a:off x="5105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6341" name="Rectangle 34"/>
          <p:cNvSpPr>
            <a:spLocks noChangeArrowheads="1"/>
          </p:cNvSpPr>
          <p:nvPr/>
        </p:nvSpPr>
        <p:spPr bwMode="auto">
          <a:xfrm>
            <a:off x="5257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6342" name="Rectangle 35"/>
          <p:cNvSpPr>
            <a:spLocks noChangeArrowheads="1"/>
          </p:cNvSpPr>
          <p:nvPr/>
        </p:nvSpPr>
        <p:spPr bwMode="auto">
          <a:xfrm>
            <a:off x="5410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6343" name="Rectangle 36"/>
          <p:cNvSpPr>
            <a:spLocks noChangeArrowheads="1"/>
          </p:cNvSpPr>
          <p:nvPr/>
        </p:nvSpPr>
        <p:spPr bwMode="auto">
          <a:xfrm>
            <a:off x="5562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6344" name="Rectangle 37"/>
          <p:cNvSpPr>
            <a:spLocks noChangeArrowheads="1"/>
          </p:cNvSpPr>
          <p:nvPr/>
        </p:nvSpPr>
        <p:spPr bwMode="auto">
          <a:xfrm>
            <a:off x="5715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6345" name="Rectangle 38"/>
          <p:cNvSpPr>
            <a:spLocks noChangeArrowheads="1"/>
          </p:cNvSpPr>
          <p:nvPr/>
        </p:nvSpPr>
        <p:spPr bwMode="auto">
          <a:xfrm>
            <a:off x="5867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6346" name="Rectangle 39"/>
          <p:cNvSpPr>
            <a:spLocks noChangeArrowheads="1"/>
          </p:cNvSpPr>
          <p:nvPr/>
        </p:nvSpPr>
        <p:spPr bwMode="auto">
          <a:xfrm>
            <a:off x="6019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6347" name="Rectangle 40"/>
          <p:cNvSpPr>
            <a:spLocks noChangeArrowheads="1"/>
          </p:cNvSpPr>
          <p:nvPr/>
        </p:nvSpPr>
        <p:spPr bwMode="auto">
          <a:xfrm>
            <a:off x="6172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6348" name="Rectangle 41"/>
          <p:cNvSpPr>
            <a:spLocks noChangeArrowheads="1"/>
          </p:cNvSpPr>
          <p:nvPr/>
        </p:nvSpPr>
        <p:spPr bwMode="auto">
          <a:xfrm>
            <a:off x="6324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6349" name="Rectangle 42"/>
          <p:cNvSpPr>
            <a:spLocks noChangeArrowheads="1"/>
          </p:cNvSpPr>
          <p:nvPr/>
        </p:nvSpPr>
        <p:spPr bwMode="auto">
          <a:xfrm>
            <a:off x="6477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6350" name="Rectangle 43"/>
          <p:cNvSpPr>
            <a:spLocks noChangeArrowheads="1"/>
          </p:cNvSpPr>
          <p:nvPr/>
        </p:nvSpPr>
        <p:spPr bwMode="auto">
          <a:xfrm>
            <a:off x="6629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6351" name="Rectangle 44"/>
          <p:cNvSpPr>
            <a:spLocks noChangeArrowheads="1"/>
          </p:cNvSpPr>
          <p:nvPr/>
        </p:nvSpPr>
        <p:spPr bwMode="auto">
          <a:xfrm>
            <a:off x="6781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graphicFrame>
        <p:nvGraphicFramePr>
          <p:cNvPr id="229408" name="Group 32"/>
          <p:cNvGraphicFramePr>
            <a:graphicFrameLocks noGrp="1"/>
          </p:cNvGraphicFramePr>
          <p:nvPr/>
        </p:nvGraphicFramePr>
        <p:xfrm>
          <a:off x="1371600" y="2514600"/>
          <a:ext cx="6477000" cy="2438400"/>
        </p:xfrm>
        <a:graphic>
          <a:graphicData uri="http://schemas.openxmlformats.org/drawingml/2006/table">
            <a:tbl>
              <a:tblPr/>
              <a:tblGrid>
                <a:gridCol w="6477000"/>
              </a:tblGrid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526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6360" name="Text Box 12"/>
          <p:cNvSpPr txBox="1">
            <a:spLocks noChangeArrowheads="1"/>
          </p:cNvSpPr>
          <p:nvPr/>
        </p:nvSpPr>
        <p:spPr bwMode="auto">
          <a:xfrm>
            <a:off x="2460625" y="3810000"/>
            <a:ext cx="4267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" sz="4400" dirty="0" smtClean="0">
                <a:solidFill>
                  <a:srgbClr val="1063EA"/>
                </a:solidFill>
              </a:rPr>
              <a:t>elegante</a:t>
            </a:r>
            <a:endParaRPr lang="es-ES" sz="4400" dirty="0">
              <a:solidFill>
                <a:srgbClr val="1063EA"/>
              </a:solidFill>
            </a:endParaRPr>
          </a:p>
        </p:txBody>
      </p:sp>
      <p:sp>
        <p:nvSpPr>
          <p:cNvPr id="56361" name="Text Box 84"/>
          <p:cNvSpPr txBox="1">
            <a:spLocks noChangeArrowheads="1"/>
          </p:cNvSpPr>
          <p:nvPr/>
        </p:nvSpPr>
        <p:spPr bwMode="auto">
          <a:xfrm>
            <a:off x="1295400" y="2133600"/>
            <a:ext cx="762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"/>
              <a:t>1 - 5</a:t>
            </a:r>
          </a:p>
        </p:txBody>
      </p:sp>
      <p:sp>
        <p:nvSpPr>
          <p:cNvPr id="56362" name="Line 15">
            <a:hlinkClick r:id="" action="ppaction://hlinkshowjump?jump=nextslide"/>
          </p:cNvPr>
          <p:cNvSpPr>
            <a:spLocks noChangeShapeType="1"/>
          </p:cNvSpPr>
          <p:nvPr/>
        </p:nvSpPr>
        <p:spPr bwMode="auto">
          <a:xfrm>
            <a:off x="4464050" y="5448300"/>
            <a:ext cx="381000" cy="0"/>
          </a:xfrm>
          <a:prstGeom prst="line">
            <a:avLst/>
          </a:prstGeom>
          <a:noFill/>
          <a:ln w="139700">
            <a:solidFill>
              <a:srgbClr val="A5002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6363" name="Rectangle 16">
            <a:hlinkClick r:id="" action="ppaction://hlinkshowjump?jump=nextslide"/>
          </p:cNvPr>
          <p:cNvSpPr>
            <a:spLocks noChangeArrowheads="1"/>
          </p:cNvSpPr>
          <p:nvPr/>
        </p:nvSpPr>
        <p:spPr bwMode="auto">
          <a:xfrm>
            <a:off x="3276600" y="5181600"/>
            <a:ext cx="2667000" cy="5334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15"/>
          <p:cNvSpPr>
            <a:spLocks noChangeArrowheads="1"/>
          </p:cNvSpPr>
          <p:nvPr/>
        </p:nvSpPr>
        <p:spPr bwMode="auto">
          <a:xfrm>
            <a:off x="2362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7347" name="Rectangle 16"/>
          <p:cNvSpPr>
            <a:spLocks noChangeArrowheads="1"/>
          </p:cNvSpPr>
          <p:nvPr/>
        </p:nvSpPr>
        <p:spPr bwMode="auto">
          <a:xfrm>
            <a:off x="2514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7348" name="Rectangle 17"/>
          <p:cNvSpPr>
            <a:spLocks noChangeArrowheads="1"/>
          </p:cNvSpPr>
          <p:nvPr/>
        </p:nvSpPr>
        <p:spPr bwMode="auto">
          <a:xfrm>
            <a:off x="2667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7349" name="Rectangle 18"/>
          <p:cNvSpPr>
            <a:spLocks noChangeArrowheads="1"/>
          </p:cNvSpPr>
          <p:nvPr/>
        </p:nvSpPr>
        <p:spPr bwMode="auto">
          <a:xfrm>
            <a:off x="2819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7350" name="Rectangle 19"/>
          <p:cNvSpPr>
            <a:spLocks noChangeArrowheads="1"/>
          </p:cNvSpPr>
          <p:nvPr/>
        </p:nvSpPr>
        <p:spPr bwMode="auto">
          <a:xfrm>
            <a:off x="2971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7351" name="Rectangle 20"/>
          <p:cNvSpPr>
            <a:spLocks noChangeArrowheads="1"/>
          </p:cNvSpPr>
          <p:nvPr/>
        </p:nvSpPr>
        <p:spPr bwMode="auto">
          <a:xfrm>
            <a:off x="3124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7352" name="Rectangle 21"/>
          <p:cNvSpPr>
            <a:spLocks noChangeArrowheads="1"/>
          </p:cNvSpPr>
          <p:nvPr/>
        </p:nvSpPr>
        <p:spPr bwMode="auto">
          <a:xfrm>
            <a:off x="3276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7353" name="Rectangle 22"/>
          <p:cNvSpPr>
            <a:spLocks noChangeArrowheads="1"/>
          </p:cNvSpPr>
          <p:nvPr/>
        </p:nvSpPr>
        <p:spPr bwMode="auto">
          <a:xfrm>
            <a:off x="3429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7354" name="Rectangle 23"/>
          <p:cNvSpPr>
            <a:spLocks noChangeArrowheads="1"/>
          </p:cNvSpPr>
          <p:nvPr/>
        </p:nvSpPr>
        <p:spPr bwMode="auto">
          <a:xfrm>
            <a:off x="3581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7355" name="Rectangle 24"/>
          <p:cNvSpPr>
            <a:spLocks noChangeArrowheads="1"/>
          </p:cNvSpPr>
          <p:nvPr/>
        </p:nvSpPr>
        <p:spPr bwMode="auto">
          <a:xfrm>
            <a:off x="3733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7356" name="Rectangle 25"/>
          <p:cNvSpPr>
            <a:spLocks noChangeArrowheads="1"/>
          </p:cNvSpPr>
          <p:nvPr/>
        </p:nvSpPr>
        <p:spPr bwMode="auto">
          <a:xfrm>
            <a:off x="3886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7357" name="Rectangle 26"/>
          <p:cNvSpPr>
            <a:spLocks noChangeArrowheads="1"/>
          </p:cNvSpPr>
          <p:nvPr/>
        </p:nvSpPr>
        <p:spPr bwMode="auto">
          <a:xfrm>
            <a:off x="4038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7358" name="Rectangle 27"/>
          <p:cNvSpPr>
            <a:spLocks noChangeArrowheads="1"/>
          </p:cNvSpPr>
          <p:nvPr/>
        </p:nvSpPr>
        <p:spPr bwMode="auto">
          <a:xfrm>
            <a:off x="4191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7359" name="Rectangle 28"/>
          <p:cNvSpPr>
            <a:spLocks noChangeArrowheads="1"/>
          </p:cNvSpPr>
          <p:nvPr/>
        </p:nvSpPr>
        <p:spPr bwMode="auto">
          <a:xfrm>
            <a:off x="4343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7360" name="Rectangle 29"/>
          <p:cNvSpPr>
            <a:spLocks noChangeArrowheads="1"/>
          </p:cNvSpPr>
          <p:nvPr/>
        </p:nvSpPr>
        <p:spPr bwMode="auto">
          <a:xfrm>
            <a:off x="4495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7361" name="Rectangle 30"/>
          <p:cNvSpPr>
            <a:spLocks noChangeArrowheads="1"/>
          </p:cNvSpPr>
          <p:nvPr/>
        </p:nvSpPr>
        <p:spPr bwMode="auto">
          <a:xfrm>
            <a:off x="4648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7362" name="Rectangle 31"/>
          <p:cNvSpPr>
            <a:spLocks noChangeArrowheads="1"/>
          </p:cNvSpPr>
          <p:nvPr/>
        </p:nvSpPr>
        <p:spPr bwMode="auto">
          <a:xfrm>
            <a:off x="4800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7363" name="Rectangle 32"/>
          <p:cNvSpPr>
            <a:spLocks noChangeArrowheads="1"/>
          </p:cNvSpPr>
          <p:nvPr/>
        </p:nvSpPr>
        <p:spPr bwMode="auto">
          <a:xfrm>
            <a:off x="4953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7364" name="Rectangle 33"/>
          <p:cNvSpPr>
            <a:spLocks noChangeArrowheads="1"/>
          </p:cNvSpPr>
          <p:nvPr/>
        </p:nvSpPr>
        <p:spPr bwMode="auto">
          <a:xfrm>
            <a:off x="5105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7365" name="Rectangle 34"/>
          <p:cNvSpPr>
            <a:spLocks noChangeArrowheads="1"/>
          </p:cNvSpPr>
          <p:nvPr/>
        </p:nvSpPr>
        <p:spPr bwMode="auto">
          <a:xfrm>
            <a:off x="5257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7366" name="Rectangle 35"/>
          <p:cNvSpPr>
            <a:spLocks noChangeArrowheads="1"/>
          </p:cNvSpPr>
          <p:nvPr/>
        </p:nvSpPr>
        <p:spPr bwMode="auto">
          <a:xfrm>
            <a:off x="5410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7367" name="Rectangle 36"/>
          <p:cNvSpPr>
            <a:spLocks noChangeArrowheads="1"/>
          </p:cNvSpPr>
          <p:nvPr/>
        </p:nvSpPr>
        <p:spPr bwMode="auto">
          <a:xfrm>
            <a:off x="5562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7368" name="Rectangle 37"/>
          <p:cNvSpPr>
            <a:spLocks noChangeArrowheads="1"/>
          </p:cNvSpPr>
          <p:nvPr/>
        </p:nvSpPr>
        <p:spPr bwMode="auto">
          <a:xfrm>
            <a:off x="5715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7369" name="Rectangle 38"/>
          <p:cNvSpPr>
            <a:spLocks noChangeArrowheads="1"/>
          </p:cNvSpPr>
          <p:nvPr/>
        </p:nvSpPr>
        <p:spPr bwMode="auto">
          <a:xfrm>
            <a:off x="5867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7370" name="Rectangle 39"/>
          <p:cNvSpPr>
            <a:spLocks noChangeArrowheads="1"/>
          </p:cNvSpPr>
          <p:nvPr/>
        </p:nvSpPr>
        <p:spPr bwMode="auto">
          <a:xfrm>
            <a:off x="6019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7371" name="Rectangle 40"/>
          <p:cNvSpPr>
            <a:spLocks noChangeArrowheads="1"/>
          </p:cNvSpPr>
          <p:nvPr/>
        </p:nvSpPr>
        <p:spPr bwMode="auto">
          <a:xfrm>
            <a:off x="6172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7372" name="Rectangle 41"/>
          <p:cNvSpPr>
            <a:spLocks noChangeArrowheads="1"/>
          </p:cNvSpPr>
          <p:nvPr/>
        </p:nvSpPr>
        <p:spPr bwMode="auto">
          <a:xfrm>
            <a:off x="6324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7373" name="Rectangle 42"/>
          <p:cNvSpPr>
            <a:spLocks noChangeArrowheads="1"/>
          </p:cNvSpPr>
          <p:nvPr/>
        </p:nvSpPr>
        <p:spPr bwMode="auto">
          <a:xfrm>
            <a:off x="6477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7374" name="Rectangle 43"/>
          <p:cNvSpPr>
            <a:spLocks noChangeArrowheads="1"/>
          </p:cNvSpPr>
          <p:nvPr/>
        </p:nvSpPr>
        <p:spPr bwMode="auto">
          <a:xfrm>
            <a:off x="6629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7375" name="Rectangle 44"/>
          <p:cNvSpPr>
            <a:spLocks noChangeArrowheads="1"/>
          </p:cNvSpPr>
          <p:nvPr/>
        </p:nvSpPr>
        <p:spPr bwMode="auto">
          <a:xfrm>
            <a:off x="6781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graphicFrame>
        <p:nvGraphicFramePr>
          <p:cNvPr id="34862" name="Group 46"/>
          <p:cNvGraphicFramePr>
            <a:graphicFrameLocks noGrp="1"/>
          </p:cNvGraphicFramePr>
          <p:nvPr/>
        </p:nvGraphicFramePr>
        <p:xfrm>
          <a:off x="1371600" y="2514600"/>
          <a:ext cx="6477000" cy="2438400"/>
        </p:xfrm>
        <a:graphic>
          <a:graphicData uri="http://schemas.openxmlformats.org/drawingml/2006/table">
            <a:tbl>
              <a:tblPr/>
              <a:tblGrid>
                <a:gridCol w="6477000"/>
              </a:tblGrid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526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656844" name="Text Box 12"/>
          <p:cNvSpPr txBox="1">
            <a:spLocks noChangeArrowheads="1"/>
          </p:cNvSpPr>
          <p:nvPr/>
        </p:nvSpPr>
        <p:spPr bwMode="auto">
          <a:xfrm>
            <a:off x="2460625" y="3810000"/>
            <a:ext cx="4267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_tradnl" sz="4400" dirty="0" smtClean="0">
                <a:solidFill>
                  <a:srgbClr val="1063EA"/>
                </a:solidFill>
              </a:rPr>
              <a:t>…</a:t>
            </a:r>
            <a:r>
              <a:rPr lang="es-ES_tradnl" sz="4400" dirty="0" err="1" smtClean="0">
                <a:solidFill>
                  <a:srgbClr val="1063EA"/>
                </a:solidFill>
              </a:rPr>
              <a:t>itarra</a:t>
            </a:r>
            <a:endParaRPr lang="es-ES" sz="4400" dirty="0">
              <a:solidFill>
                <a:srgbClr val="1063EA"/>
              </a:solidFill>
            </a:endParaRPr>
          </a:p>
        </p:txBody>
      </p:sp>
      <p:sp>
        <p:nvSpPr>
          <p:cNvPr id="57385" name="Text Box 84"/>
          <p:cNvSpPr txBox="1">
            <a:spLocks noChangeArrowheads="1"/>
          </p:cNvSpPr>
          <p:nvPr/>
        </p:nvSpPr>
        <p:spPr bwMode="auto">
          <a:xfrm>
            <a:off x="1295400" y="2133600"/>
            <a:ext cx="762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"/>
              <a:t>1 - 5</a:t>
            </a:r>
          </a:p>
        </p:txBody>
      </p:sp>
      <p:sp>
        <p:nvSpPr>
          <p:cNvPr id="37" name="Text Box 13">
            <a:hlinkClick r:id="rId2" action="ppaction://hlinksldjump">
              <a:snd r:embed="rId3" name="voltage.wav"/>
            </a:hlinkClick>
          </p:cNvPr>
          <p:cNvSpPr txBox="1">
            <a:spLocks noChangeArrowheads="1"/>
          </p:cNvSpPr>
          <p:nvPr/>
        </p:nvSpPr>
        <p:spPr bwMode="auto">
          <a:xfrm>
            <a:off x="1130300" y="5549900"/>
            <a:ext cx="7010400" cy="604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es-ES_tradnl" sz="4000" dirty="0" err="1" smtClean="0"/>
              <a:t>g</a:t>
            </a:r>
            <a:r>
              <a:rPr lang="es-ES_tradnl" sz="4000" dirty="0" smtClean="0"/>
              <a:t>      </a:t>
            </a:r>
            <a:r>
              <a:rPr lang="es-ES_tradnl" sz="4000" dirty="0" err="1" smtClean="0"/>
              <a:t>gu</a:t>
            </a:r>
            <a:r>
              <a:rPr lang="es-ES_tradnl" sz="4000" dirty="0" smtClean="0"/>
              <a:t>      </a:t>
            </a:r>
            <a:r>
              <a:rPr lang="es-ES_tradnl" sz="4000" dirty="0" err="1" smtClean="0"/>
              <a:t>gü</a:t>
            </a:r>
            <a:endParaRPr lang="es-ES" sz="4000" dirty="0"/>
          </a:p>
        </p:txBody>
      </p:sp>
      <p:sp>
        <p:nvSpPr>
          <p:cNvPr id="38" name="Rectangle 14">
            <a:hlinkClick r:id="" action="ppaction://hlinkshowjump?jump=nextslide">
              <a:snd r:embed="rId4" name="arrow.wav"/>
            </a:hlinkClick>
          </p:cNvPr>
          <p:cNvSpPr>
            <a:spLocks noChangeArrowheads="1"/>
          </p:cNvSpPr>
          <p:nvPr/>
        </p:nvSpPr>
        <p:spPr bwMode="auto">
          <a:xfrm>
            <a:off x="4114800" y="5715000"/>
            <a:ext cx="838200" cy="457200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6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6568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56844" grpId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15"/>
          <p:cNvSpPr>
            <a:spLocks noChangeArrowheads="1"/>
          </p:cNvSpPr>
          <p:nvPr/>
        </p:nvSpPr>
        <p:spPr bwMode="auto">
          <a:xfrm>
            <a:off x="2362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8371" name="Rectangle 16"/>
          <p:cNvSpPr>
            <a:spLocks noChangeArrowheads="1"/>
          </p:cNvSpPr>
          <p:nvPr/>
        </p:nvSpPr>
        <p:spPr bwMode="auto">
          <a:xfrm>
            <a:off x="2514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8372" name="Rectangle 17"/>
          <p:cNvSpPr>
            <a:spLocks noChangeArrowheads="1"/>
          </p:cNvSpPr>
          <p:nvPr/>
        </p:nvSpPr>
        <p:spPr bwMode="auto">
          <a:xfrm>
            <a:off x="2667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8373" name="Rectangle 18"/>
          <p:cNvSpPr>
            <a:spLocks noChangeArrowheads="1"/>
          </p:cNvSpPr>
          <p:nvPr/>
        </p:nvSpPr>
        <p:spPr bwMode="auto">
          <a:xfrm>
            <a:off x="2819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8374" name="Rectangle 19"/>
          <p:cNvSpPr>
            <a:spLocks noChangeArrowheads="1"/>
          </p:cNvSpPr>
          <p:nvPr/>
        </p:nvSpPr>
        <p:spPr bwMode="auto">
          <a:xfrm>
            <a:off x="2971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8375" name="Rectangle 20"/>
          <p:cNvSpPr>
            <a:spLocks noChangeArrowheads="1"/>
          </p:cNvSpPr>
          <p:nvPr/>
        </p:nvSpPr>
        <p:spPr bwMode="auto">
          <a:xfrm>
            <a:off x="3124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8376" name="Rectangle 21"/>
          <p:cNvSpPr>
            <a:spLocks noChangeArrowheads="1"/>
          </p:cNvSpPr>
          <p:nvPr/>
        </p:nvSpPr>
        <p:spPr bwMode="auto">
          <a:xfrm>
            <a:off x="3276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8377" name="Rectangle 22"/>
          <p:cNvSpPr>
            <a:spLocks noChangeArrowheads="1"/>
          </p:cNvSpPr>
          <p:nvPr/>
        </p:nvSpPr>
        <p:spPr bwMode="auto">
          <a:xfrm>
            <a:off x="3429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8378" name="Rectangle 23"/>
          <p:cNvSpPr>
            <a:spLocks noChangeArrowheads="1"/>
          </p:cNvSpPr>
          <p:nvPr/>
        </p:nvSpPr>
        <p:spPr bwMode="auto">
          <a:xfrm>
            <a:off x="3581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8379" name="Rectangle 24"/>
          <p:cNvSpPr>
            <a:spLocks noChangeArrowheads="1"/>
          </p:cNvSpPr>
          <p:nvPr/>
        </p:nvSpPr>
        <p:spPr bwMode="auto">
          <a:xfrm>
            <a:off x="3733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8380" name="Rectangle 25"/>
          <p:cNvSpPr>
            <a:spLocks noChangeArrowheads="1"/>
          </p:cNvSpPr>
          <p:nvPr/>
        </p:nvSpPr>
        <p:spPr bwMode="auto">
          <a:xfrm>
            <a:off x="3886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8381" name="Rectangle 26"/>
          <p:cNvSpPr>
            <a:spLocks noChangeArrowheads="1"/>
          </p:cNvSpPr>
          <p:nvPr/>
        </p:nvSpPr>
        <p:spPr bwMode="auto">
          <a:xfrm>
            <a:off x="4038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8382" name="Rectangle 27"/>
          <p:cNvSpPr>
            <a:spLocks noChangeArrowheads="1"/>
          </p:cNvSpPr>
          <p:nvPr/>
        </p:nvSpPr>
        <p:spPr bwMode="auto">
          <a:xfrm>
            <a:off x="4191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8383" name="Rectangle 28"/>
          <p:cNvSpPr>
            <a:spLocks noChangeArrowheads="1"/>
          </p:cNvSpPr>
          <p:nvPr/>
        </p:nvSpPr>
        <p:spPr bwMode="auto">
          <a:xfrm>
            <a:off x="4343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8384" name="Rectangle 29"/>
          <p:cNvSpPr>
            <a:spLocks noChangeArrowheads="1"/>
          </p:cNvSpPr>
          <p:nvPr/>
        </p:nvSpPr>
        <p:spPr bwMode="auto">
          <a:xfrm>
            <a:off x="4495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8385" name="Rectangle 30"/>
          <p:cNvSpPr>
            <a:spLocks noChangeArrowheads="1"/>
          </p:cNvSpPr>
          <p:nvPr/>
        </p:nvSpPr>
        <p:spPr bwMode="auto">
          <a:xfrm>
            <a:off x="4648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8386" name="Rectangle 31"/>
          <p:cNvSpPr>
            <a:spLocks noChangeArrowheads="1"/>
          </p:cNvSpPr>
          <p:nvPr/>
        </p:nvSpPr>
        <p:spPr bwMode="auto">
          <a:xfrm>
            <a:off x="4800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8387" name="Rectangle 32"/>
          <p:cNvSpPr>
            <a:spLocks noChangeArrowheads="1"/>
          </p:cNvSpPr>
          <p:nvPr/>
        </p:nvSpPr>
        <p:spPr bwMode="auto">
          <a:xfrm>
            <a:off x="4953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8388" name="Rectangle 33"/>
          <p:cNvSpPr>
            <a:spLocks noChangeArrowheads="1"/>
          </p:cNvSpPr>
          <p:nvPr/>
        </p:nvSpPr>
        <p:spPr bwMode="auto">
          <a:xfrm>
            <a:off x="5105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8389" name="Rectangle 34"/>
          <p:cNvSpPr>
            <a:spLocks noChangeArrowheads="1"/>
          </p:cNvSpPr>
          <p:nvPr/>
        </p:nvSpPr>
        <p:spPr bwMode="auto">
          <a:xfrm>
            <a:off x="5257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8390" name="Rectangle 35"/>
          <p:cNvSpPr>
            <a:spLocks noChangeArrowheads="1"/>
          </p:cNvSpPr>
          <p:nvPr/>
        </p:nvSpPr>
        <p:spPr bwMode="auto">
          <a:xfrm>
            <a:off x="5410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8391" name="Rectangle 36"/>
          <p:cNvSpPr>
            <a:spLocks noChangeArrowheads="1"/>
          </p:cNvSpPr>
          <p:nvPr/>
        </p:nvSpPr>
        <p:spPr bwMode="auto">
          <a:xfrm>
            <a:off x="5562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8392" name="Rectangle 37"/>
          <p:cNvSpPr>
            <a:spLocks noChangeArrowheads="1"/>
          </p:cNvSpPr>
          <p:nvPr/>
        </p:nvSpPr>
        <p:spPr bwMode="auto">
          <a:xfrm>
            <a:off x="5715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8393" name="Rectangle 38"/>
          <p:cNvSpPr>
            <a:spLocks noChangeArrowheads="1"/>
          </p:cNvSpPr>
          <p:nvPr/>
        </p:nvSpPr>
        <p:spPr bwMode="auto">
          <a:xfrm>
            <a:off x="5867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8394" name="Rectangle 39"/>
          <p:cNvSpPr>
            <a:spLocks noChangeArrowheads="1"/>
          </p:cNvSpPr>
          <p:nvPr/>
        </p:nvSpPr>
        <p:spPr bwMode="auto">
          <a:xfrm>
            <a:off x="6019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8395" name="Rectangle 40"/>
          <p:cNvSpPr>
            <a:spLocks noChangeArrowheads="1"/>
          </p:cNvSpPr>
          <p:nvPr/>
        </p:nvSpPr>
        <p:spPr bwMode="auto">
          <a:xfrm>
            <a:off x="6172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8396" name="Rectangle 41"/>
          <p:cNvSpPr>
            <a:spLocks noChangeArrowheads="1"/>
          </p:cNvSpPr>
          <p:nvPr/>
        </p:nvSpPr>
        <p:spPr bwMode="auto">
          <a:xfrm>
            <a:off x="6324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8397" name="Rectangle 42"/>
          <p:cNvSpPr>
            <a:spLocks noChangeArrowheads="1"/>
          </p:cNvSpPr>
          <p:nvPr/>
        </p:nvSpPr>
        <p:spPr bwMode="auto">
          <a:xfrm>
            <a:off x="6477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8398" name="Rectangle 43"/>
          <p:cNvSpPr>
            <a:spLocks noChangeArrowheads="1"/>
          </p:cNvSpPr>
          <p:nvPr/>
        </p:nvSpPr>
        <p:spPr bwMode="auto">
          <a:xfrm>
            <a:off x="6629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8399" name="Rectangle 44"/>
          <p:cNvSpPr>
            <a:spLocks noChangeArrowheads="1"/>
          </p:cNvSpPr>
          <p:nvPr/>
        </p:nvSpPr>
        <p:spPr bwMode="auto">
          <a:xfrm>
            <a:off x="6781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graphicFrame>
        <p:nvGraphicFramePr>
          <p:cNvPr id="230432" name="Group 32"/>
          <p:cNvGraphicFramePr>
            <a:graphicFrameLocks noGrp="1"/>
          </p:cNvGraphicFramePr>
          <p:nvPr/>
        </p:nvGraphicFramePr>
        <p:xfrm>
          <a:off x="1371600" y="2514600"/>
          <a:ext cx="6477000" cy="2438400"/>
        </p:xfrm>
        <a:graphic>
          <a:graphicData uri="http://schemas.openxmlformats.org/drawingml/2006/table">
            <a:tbl>
              <a:tblPr/>
              <a:tblGrid>
                <a:gridCol w="6477000"/>
              </a:tblGrid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526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8408" name="Text Box 12"/>
          <p:cNvSpPr txBox="1">
            <a:spLocks noChangeArrowheads="1"/>
          </p:cNvSpPr>
          <p:nvPr/>
        </p:nvSpPr>
        <p:spPr bwMode="auto">
          <a:xfrm>
            <a:off x="2460625" y="3810000"/>
            <a:ext cx="4267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" sz="4400" dirty="0" smtClean="0">
                <a:solidFill>
                  <a:srgbClr val="1063EA"/>
                </a:solidFill>
              </a:rPr>
              <a:t>guitarra</a:t>
            </a:r>
            <a:endParaRPr lang="es-ES" sz="4400" dirty="0">
              <a:solidFill>
                <a:srgbClr val="1063EA"/>
              </a:solidFill>
            </a:endParaRPr>
          </a:p>
        </p:txBody>
      </p:sp>
      <p:sp>
        <p:nvSpPr>
          <p:cNvPr id="58409" name="Text Box 84"/>
          <p:cNvSpPr txBox="1">
            <a:spLocks noChangeArrowheads="1"/>
          </p:cNvSpPr>
          <p:nvPr/>
        </p:nvSpPr>
        <p:spPr bwMode="auto">
          <a:xfrm>
            <a:off x="1295400" y="2133600"/>
            <a:ext cx="762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"/>
              <a:t>1 - 5</a:t>
            </a:r>
          </a:p>
        </p:txBody>
      </p:sp>
      <p:sp>
        <p:nvSpPr>
          <p:cNvPr id="58410" name="Line 15">
            <a:hlinkClick r:id="" action="ppaction://hlinkshowjump?jump=nextslide"/>
          </p:cNvPr>
          <p:cNvSpPr>
            <a:spLocks noChangeShapeType="1"/>
          </p:cNvSpPr>
          <p:nvPr/>
        </p:nvSpPr>
        <p:spPr bwMode="auto">
          <a:xfrm>
            <a:off x="4464050" y="5448300"/>
            <a:ext cx="381000" cy="0"/>
          </a:xfrm>
          <a:prstGeom prst="line">
            <a:avLst/>
          </a:prstGeom>
          <a:noFill/>
          <a:ln w="139700">
            <a:solidFill>
              <a:srgbClr val="A5002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8411" name="Rectangle 16">
            <a:hlinkClick r:id="" action="ppaction://hlinkshowjump?jump=nextslide"/>
          </p:cNvPr>
          <p:cNvSpPr>
            <a:spLocks noChangeArrowheads="1"/>
          </p:cNvSpPr>
          <p:nvPr/>
        </p:nvSpPr>
        <p:spPr bwMode="auto">
          <a:xfrm>
            <a:off x="3276600" y="5181600"/>
            <a:ext cx="2667000" cy="5334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15"/>
          <p:cNvSpPr>
            <a:spLocks noChangeArrowheads="1"/>
          </p:cNvSpPr>
          <p:nvPr/>
        </p:nvSpPr>
        <p:spPr bwMode="auto">
          <a:xfrm>
            <a:off x="2362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9395" name="Rectangle 16"/>
          <p:cNvSpPr>
            <a:spLocks noChangeArrowheads="1"/>
          </p:cNvSpPr>
          <p:nvPr/>
        </p:nvSpPr>
        <p:spPr bwMode="auto">
          <a:xfrm>
            <a:off x="2514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9396" name="Rectangle 17"/>
          <p:cNvSpPr>
            <a:spLocks noChangeArrowheads="1"/>
          </p:cNvSpPr>
          <p:nvPr/>
        </p:nvSpPr>
        <p:spPr bwMode="auto">
          <a:xfrm>
            <a:off x="2667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9397" name="Rectangle 18"/>
          <p:cNvSpPr>
            <a:spLocks noChangeArrowheads="1"/>
          </p:cNvSpPr>
          <p:nvPr/>
        </p:nvSpPr>
        <p:spPr bwMode="auto">
          <a:xfrm>
            <a:off x="2819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9398" name="Rectangle 19"/>
          <p:cNvSpPr>
            <a:spLocks noChangeArrowheads="1"/>
          </p:cNvSpPr>
          <p:nvPr/>
        </p:nvSpPr>
        <p:spPr bwMode="auto">
          <a:xfrm>
            <a:off x="2971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9399" name="Rectangle 20"/>
          <p:cNvSpPr>
            <a:spLocks noChangeArrowheads="1"/>
          </p:cNvSpPr>
          <p:nvPr/>
        </p:nvSpPr>
        <p:spPr bwMode="auto">
          <a:xfrm>
            <a:off x="3124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9400" name="Rectangle 21"/>
          <p:cNvSpPr>
            <a:spLocks noChangeArrowheads="1"/>
          </p:cNvSpPr>
          <p:nvPr/>
        </p:nvSpPr>
        <p:spPr bwMode="auto">
          <a:xfrm>
            <a:off x="3276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9401" name="Rectangle 22"/>
          <p:cNvSpPr>
            <a:spLocks noChangeArrowheads="1"/>
          </p:cNvSpPr>
          <p:nvPr/>
        </p:nvSpPr>
        <p:spPr bwMode="auto">
          <a:xfrm>
            <a:off x="3429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9402" name="Rectangle 23"/>
          <p:cNvSpPr>
            <a:spLocks noChangeArrowheads="1"/>
          </p:cNvSpPr>
          <p:nvPr/>
        </p:nvSpPr>
        <p:spPr bwMode="auto">
          <a:xfrm>
            <a:off x="3581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9403" name="Rectangle 24"/>
          <p:cNvSpPr>
            <a:spLocks noChangeArrowheads="1"/>
          </p:cNvSpPr>
          <p:nvPr/>
        </p:nvSpPr>
        <p:spPr bwMode="auto">
          <a:xfrm>
            <a:off x="3733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9404" name="Rectangle 25"/>
          <p:cNvSpPr>
            <a:spLocks noChangeArrowheads="1"/>
          </p:cNvSpPr>
          <p:nvPr/>
        </p:nvSpPr>
        <p:spPr bwMode="auto">
          <a:xfrm>
            <a:off x="3886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9405" name="Rectangle 26"/>
          <p:cNvSpPr>
            <a:spLocks noChangeArrowheads="1"/>
          </p:cNvSpPr>
          <p:nvPr/>
        </p:nvSpPr>
        <p:spPr bwMode="auto">
          <a:xfrm>
            <a:off x="4038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9406" name="Rectangle 27"/>
          <p:cNvSpPr>
            <a:spLocks noChangeArrowheads="1"/>
          </p:cNvSpPr>
          <p:nvPr/>
        </p:nvSpPr>
        <p:spPr bwMode="auto">
          <a:xfrm>
            <a:off x="4191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9407" name="Rectangle 28"/>
          <p:cNvSpPr>
            <a:spLocks noChangeArrowheads="1"/>
          </p:cNvSpPr>
          <p:nvPr/>
        </p:nvSpPr>
        <p:spPr bwMode="auto">
          <a:xfrm>
            <a:off x="4343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9408" name="Rectangle 29"/>
          <p:cNvSpPr>
            <a:spLocks noChangeArrowheads="1"/>
          </p:cNvSpPr>
          <p:nvPr/>
        </p:nvSpPr>
        <p:spPr bwMode="auto">
          <a:xfrm>
            <a:off x="4495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9409" name="Rectangle 30"/>
          <p:cNvSpPr>
            <a:spLocks noChangeArrowheads="1"/>
          </p:cNvSpPr>
          <p:nvPr/>
        </p:nvSpPr>
        <p:spPr bwMode="auto">
          <a:xfrm>
            <a:off x="4648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9410" name="Rectangle 31"/>
          <p:cNvSpPr>
            <a:spLocks noChangeArrowheads="1"/>
          </p:cNvSpPr>
          <p:nvPr/>
        </p:nvSpPr>
        <p:spPr bwMode="auto">
          <a:xfrm>
            <a:off x="4800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9411" name="Rectangle 32"/>
          <p:cNvSpPr>
            <a:spLocks noChangeArrowheads="1"/>
          </p:cNvSpPr>
          <p:nvPr/>
        </p:nvSpPr>
        <p:spPr bwMode="auto">
          <a:xfrm>
            <a:off x="4953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9412" name="Rectangle 33"/>
          <p:cNvSpPr>
            <a:spLocks noChangeArrowheads="1"/>
          </p:cNvSpPr>
          <p:nvPr/>
        </p:nvSpPr>
        <p:spPr bwMode="auto">
          <a:xfrm>
            <a:off x="5105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9413" name="Rectangle 34"/>
          <p:cNvSpPr>
            <a:spLocks noChangeArrowheads="1"/>
          </p:cNvSpPr>
          <p:nvPr/>
        </p:nvSpPr>
        <p:spPr bwMode="auto">
          <a:xfrm>
            <a:off x="5257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9414" name="Rectangle 35"/>
          <p:cNvSpPr>
            <a:spLocks noChangeArrowheads="1"/>
          </p:cNvSpPr>
          <p:nvPr/>
        </p:nvSpPr>
        <p:spPr bwMode="auto">
          <a:xfrm>
            <a:off x="5410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9415" name="Rectangle 36"/>
          <p:cNvSpPr>
            <a:spLocks noChangeArrowheads="1"/>
          </p:cNvSpPr>
          <p:nvPr/>
        </p:nvSpPr>
        <p:spPr bwMode="auto">
          <a:xfrm>
            <a:off x="5562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9416" name="Rectangle 37"/>
          <p:cNvSpPr>
            <a:spLocks noChangeArrowheads="1"/>
          </p:cNvSpPr>
          <p:nvPr/>
        </p:nvSpPr>
        <p:spPr bwMode="auto">
          <a:xfrm>
            <a:off x="5715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9417" name="Rectangle 38"/>
          <p:cNvSpPr>
            <a:spLocks noChangeArrowheads="1"/>
          </p:cNvSpPr>
          <p:nvPr/>
        </p:nvSpPr>
        <p:spPr bwMode="auto">
          <a:xfrm>
            <a:off x="5867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9418" name="Rectangle 39"/>
          <p:cNvSpPr>
            <a:spLocks noChangeArrowheads="1"/>
          </p:cNvSpPr>
          <p:nvPr/>
        </p:nvSpPr>
        <p:spPr bwMode="auto">
          <a:xfrm>
            <a:off x="6019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9419" name="Rectangle 40"/>
          <p:cNvSpPr>
            <a:spLocks noChangeArrowheads="1"/>
          </p:cNvSpPr>
          <p:nvPr/>
        </p:nvSpPr>
        <p:spPr bwMode="auto">
          <a:xfrm>
            <a:off x="6172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9420" name="Rectangle 41"/>
          <p:cNvSpPr>
            <a:spLocks noChangeArrowheads="1"/>
          </p:cNvSpPr>
          <p:nvPr/>
        </p:nvSpPr>
        <p:spPr bwMode="auto">
          <a:xfrm>
            <a:off x="6324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9421" name="Rectangle 42"/>
          <p:cNvSpPr>
            <a:spLocks noChangeArrowheads="1"/>
          </p:cNvSpPr>
          <p:nvPr/>
        </p:nvSpPr>
        <p:spPr bwMode="auto">
          <a:xfrm>
            <a:off x="6477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9422" name="Rectangle 43"/>
          <p:cNvSpPr>
            <a:spLocks noChangeArrowheads="1"/>
          </p:cNvSpPr>
          <p:nvPr/>
        </p:nvSpPr>
        <p:spPr bwMode="auto">
          <a:xfrm>
            <a:off x="6629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9423" name="Rectangle 44"/>
          <p:cNvSpPr>
            <a:spLocks noChangeArrowheads="1"/>
          </p:cNvSpPr>
          <p:nvPr/>
        </p:nvSpPr>
        <p:spPr bwMode="auto">
          <a:xfrm>
            <a:off x="6781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graphicFrame>
        <p:nvGraphicFramePr>
          <p:cNvPr id="35886" name="Group 46"/>
          <p:cNvGraphicFramePr>
            <a:graphicFrameLocks noGrp="1"/>
          </p:cNvGraphicFramePr>
          <p:nvPr/>
        </p:nvGraphicFramePr>
        <p:xfrm>
          <a:off x="1371600" y="2514600"/>
          <a:ext cx="6477000" cy="2438400"/>
        </p:xfrm>
        <a:graphic>
          <a:graphicData uri="http://schemas.openxmlformats.org/drawingml/2006/table">
            <a:tbl>
              <a:tblPr/>
              <a:tblGrid>
                <a:gridCol w="6477000"/>
              </a:tblGrid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526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656844" name="Text Box 12"/>
          <p:cNvSpPr txBox="1">
            <a:spLocks noChangeArrowheads="1"/>
          </p:cNvSpPr>
          <p:nvPr/>
        </p:nvSpPr>
        <p:spPr bwMode="auto">
          <a:xfrm>
            <a:off x="2460625" y="3810000"/>
            <a:ext cx="4267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_tradnl" sz="4400" dirty="0" err="1" smtClean="0">
                <a:solidFill>
                  <a:srgbClr val="1063EA"/>
                </a:solidFill>
              </a:rPr>
              <a:t>Si…iente</a:t>
            </a:r>
            <a:endParaRPr lang="es-ES" sz="4400" dirty="0"/>
          </a:p>
        </p:txBody>
      </p:sp>
      <p:sp>
        <p:nvSpPr>
          <p:cNvPr id="59433" name="Text Box 84"/>
          <p:cNvSpPr txBox="1">
            <a:spLocks noChangeArrowheads="1"/>
          </p:cNvSpPr>
          <p:nvPr/>
        </p:nvSpPr>
        <p:spPr bwMode="auto">
          <a:xfrm>
            <a:off x="1295400" y="2133600"/>
            <a:ext cx="762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"/>
              <a:t>1 - 5</a:t>
            </a:r>
          </a:p>
        </p:txBody>
      </p:sp>
      <p:sp>
        <p:nvSpPr>
          <p:cNvPr id="37" name="Text Box 13">
            <a:hlinkClick r:id="rId2" action="ppaction://hlinksldjump">
              <a:snd r:embed="rId3" name="voltage.wav"/>
            </a:hlinkClick>
          </p:cNvPr>
          <p:cNvSpPr txBox="1">
            <a:spLocks noChangeArrowheads="1"/>
          </p:cNvSpPr>
          <p:nvPr/>
        </p:nvSpPr>
        <p:spPr bwMode="auto">
          <a:xfrm>
            <a:off x="1130300" y="5549900"/>
            <a:ext cx="7010400" cy="604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es-ES_tradnl" sz="4000" dirty="0" err="1" smtClean="0"/>
              <a:t>g</a:t>
            </a:r>
            <a:r>
              <a:rPr lang="es-ES_tradnl" sz="4000" dirty="0" smtClean="0"/>
              <a:t>      </a:t>
            </a:r>
            <a:r>
              <a:rPr lang="es-ES_tradnl" sz="4000" dirty="0" err="1" smtClean="0"/>
              <a:t>gu</a:t>
            </a:r>
            <a:r>
              <a:rPr lang="es-ES_tradnl" sz="4000" dirty="0" smtClean="0"/>
              <a:t>      </a:t>
            </a:r>
            <a:r>
              <a:rPr lang="es-ES_tradnl" sz="4000" dirty="0" err="1" smtClean="0"/>
              <a:t>gü</a:t>
            </a:r>
            <a:endParaRPr lang="es-ES" sz="4000" dirty="0"/>
          </a:p>
        </p:txBody>
      </p:sp>
      <p:sp>
        <p:nvSpPr>
          <p:cNvPr id="38" name="Rectangle 14">
            <a:hlinkClick r:id="" action="ppaction://hlinkshowjump?jump=nextslide">
              <a:snd r:embed="rId4" name="arrow.wav"/>
            </a:hlinkClick>
          </p:cNvPr>
          <p:cNvSpPr>
            <a:spLocks noChangeArrowheads="1"/>
          </p:cNvSpPr>
          <p:nvPr/>
        </p:nvSpPr>
        <p:spPr bwMode="auto">
          <a:xfrm>
            <a:off x="4114800" y="5715000"/>
            <a:ext cx="838200" cy="457200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6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6568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56844" grpId="0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15"/>
          <p:cNvSpPr>
            <a:spLocks noChangeArrowheads="1"/>
          </p:cNvSpPr>
          <p:nvPr/>
        </p:nvSpPr>
        <p:spPr bwMode="auto">
          <a:xfrm>
            <a:off x="2362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0419" name="Rectangle 16"/>
          <p:cNvSpPr>
            <a:spLocks noChangeArrowheads="1"/>
          </p:cNvSpPr>
          <p:nvPr/>
        </p:nvSpPr>
        <p:spPr bwMode="auto">
          <a:xfrm>
            <a:off x="2514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0420" name="Rectangle 17"/>
          <p:cNvSpPr>
            <a:spLocks noChangeArrowheads="1"/>
          </p:cNvSpPr>
          <p:nvPr/>
        </p:nvSpPr>
        <p:spPr bwMode="auto">
          <a:xfrm>
            <a:off x="2667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0421" name="Rectangle 18"/>
          <p:cNvSpPr>
            <a:spLocks noChangeArrowheads="1"/>
          </p:cNvSpPr>
          <p:nvPr/>
        </p:nvSpPr>
        <p:spPr bwMode="auto">
          <a:xfrm>
            <a:off x="2819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0422" name="Rectangle 19"/>
          <p:cNvSpPr>
            <a:spLocks noChangeArrowheads="1"/>
          </p:cNvSpPr>
          <p:nvPr/>
        </p:nvSpPr>
        <p:spPr bwMode="auto">
          <a:xfrm>
            <a:off x="2971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0423" name="Rectangle 20"/>
          <p:cNvSpPr>
            <a:spLocks noChangeArrowheads="1"/>
          </p:cNvSpPr>
          <p:nvPr/>
        </p:nvSpPr>
        <p:spPr bwMode="auto">
          <a:xfrm>
            <a:off x="3124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0424" name="Rectangle 21"/>
          <p:cNvSpPr>
            <a:spLocks noChangeArrowheads="1"/>
          </p:cNvSpPr>
          <p:nvPr/>
        </p:nvSpPr>
        <p:spPr bwMode="auto">
          <a:xfrm>
            <a:off x="3276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0425" name="Rectangle 22"/>
          <p:cNvSpPr>
            <a:spLocks noChangeArrowheads="1"/>
          </p:cNvSpPr>
          <p:nvPr/>
        </p:nvSpPr>
        <p:spPr bwMode="auto">
          <a:xfrm>
            <a:off x="3429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0426" name="Rectangle 23"/>
          <p:cNvSpPr>
            <a:spLocks noChangeArrowheads="1"/>
          </p:cNvSpPr>
          <p:nvPr/>
        </p:nvSpPr>
        <p:spPr bwMode="auto">
          <a:xfrm>
            <a:off x="3581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0427" name="Rectangle 24"/>
          <p:cNvSpPr>
            <a:spLocks noChangeArrowheads="1"/>
          </p:cNvSpPr>
          <p:nvPr/>
        </p:nvSpPr>
        <p:spPr bwMode="auto">
          <a:xfrm>
            <a:off x="3733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0428" name="Rectangle 25"/>
          <p:cNvSpPr>
            <a:spLocks noChangeArrowheads="1"/>
          </p:cNvSpPr>
          <p:nvPr/>
        </p:nvSpPr>
        <p:spPr bwMode="auto">
          <a:xfrm>
            <a:off x="3886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0429" name="Rectangle 26"/>
          <p:cNvSpPr>
            <a:spLocks noChangeArrowheads="1"/>
          </p:cNvSpPr>
          <p:nvPr/>
        </p:nvSpPr>
        <p:spPr bwMode="auto">
          <a:xfrm>
            <a:off x="4038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0430" name="Rectangle 27"/>
          <p:cNvSpPr>
            <a:spLocks noChangeArrowheads="1"/>
          </p:cNvSpPr>
          <p:nvPr/>
        </p:nvSpPr>
        <p:spPr bwMode="auto">
          <a:xfrm>
            <a:off x="4191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0431" name="Rectangle 28"/>
          <p:cNvSpPr>
            <a:spLocks noChangeArrowheads="1"/>
          </p:cNvSpPr>
          <p:nvPr/>
        </p:nvSpPr>
        <p:spPr bwMode="auto">
          <a:xfrm>
            <a:off x="4343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0432" name="Rectangle 29"/>
          <p:cNvSpPr>
            <a:spLocks noChangeArrowheads="1"/>
          </p:cNvSpPr>
          <p:nvPr/>
        </p:nvSpPr>
        <p:spPr bwMode="auto">
          <a:xfrm>
            <a:off x="4495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0433" name="Rectangle 30"/>
          <p:cNvSpPr>
            <a:spLocks noChangeArrowheads="1"/>
          </p:cNvSpPr>
          <p:nvPr/>
        </p:nvSpPr>
        <p:spPr bwMode="auto">
          <a:xfrm>
            <a:off x="4648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0434" name="Rectangle 31"/>
          <p:cNvSpPr>
            <a:spLocks noChangeArrowheads="1"/>
          </p:cNvSpPr>
          <p:nvPr/>
        </p:nvSpPr>
        <p:spPr bwMode="auto">
          <a:xfrm>
            <a:off x="4800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0435" name="Rectangle 32"/>
          <p:cNvSpPr>
            <a:spLocks noChangeArrowheads="1"/>
          </p:cNvSpPr>
          <p:nvPr/>
        </p:nvSpPr>
        <p:spPr bwMode="auto">
          <a:xfrm>
            <a:off x="4953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0436" name="Rectangle 33"/>
          <p:cNvSpPr>
            <a:spLocks noChangeArrowheads="1"/>
          </p:cNvSpPr>
          <p:nvPr/>
        </p:nvSpPr>
        <p:spPr bwMode="auto">
          <a:xfrm>
            <a:off x="5105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0437" name="Rectangle 34"/>
          <p:cNvSpPr>
            <a:spLocks noChangeArrowheads="1"/>
          </p:cNvSpPr>
          <p:nvPr/>
        </p:nvSpPr>
        <p:spPr bwMode="auto">
          <a:xfrm>
            <a:off x="5257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0438" name="Rectangle 35"/>
          <p:cNvSpPr>
            <a:spLocks noChangeArrowheads="1"/>
          </p:cNvSpPr>
          <p:nvPr/>
        </p:nvSpPr>
        <p:spPr bwMode="auto">
          <a:xfrm>
            <a:off x="5410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0439" name="Rectangle 36"/>
          <p:cNvSpPr>
            <a:spLocks noChangeArrowheads="1"/>
          </p:cNvSpPr>
          <p:nvPr/>
        </p:nvSpPr>
        <p:spPr bwMode="auto">
          <a:xfrm>
            <a:off x="5562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0440" name="Rectangle 37"/>
          <p:cNvSpPr>
            <a:spLocks noChangeArrowheads="1"/>
          </p:cNvSpPr>
          <p:nvPr/>
        </p:nvSpPr>
        <p:spPr bwMode="auto">
          <a:xfrm>
            <a:off x="5715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0441" name="Rectangle 38"/>
          <p:cNvSpPr>
            <a:spLocks noChangeArrowheads="1"/>
          </p:cNvSpPr>
          <p:nvPr/>
        </p:nvSpPr>
        <p:spPr bwMode="auto">
          <a:xfrm>
            <a:off x="5867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0442" name="Rectangle 39"/>
          <p:cNvSpPr>
            <a:spLocks noChangeArrowheads="1"/>
          </p:cNvSpPr>
          <p:nvPr/>
        </p:nvSpPr>
        <p:spPr bwMode="auto">
          <a:xfrm>
            <a:off x="6019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0443" name="Rectangle 40"/>
          <p:cNvSpPr>
            <a:spLocks noChangeArrowheads="1"/>
          </p:cNvSpPr>
          <p:nvPr/>
        </p:nvSpPr>
        <p:spPr bwMode="auto">
          <a:xfrm>
            <a:off x="6172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0444" name="Rectangle 41"/>
          <p:cNvSpPr>
            <a:spLocks noChangeArrowheads="1"/>
          </p:cNvSpPr>
          <p:nvPr/>
        </p:nvSpPr>
        <p:spPr bwMode="auto">
          <a:xfrm>
            <a:off x="6324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0445" name="Rectangle 42"/>
          <p:cNvSpPr>
            <a:spLocks noChangeArrowheads="1"/>
          </p:cNvSpPr>
          <p:nvPr/>
        </p:nvSpPr>
        <p:spPr bwMode="auto">
          <a:xfrm>
            <a:off x="6477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0446" name="Rectangle 43"/>
          <p:cNvSpPr>
            <a:spLocks noChangeArrowheads="1"/>
          </p:cNvSpPr>
          <p:nvPr/>
        </p:nvSpPr>
        <p:spPr bwMode="auto">
          <a:xfrm>
            <a:off x="6629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0447" name="Rectangle 44"/>
          <p:cNvSpPr>
            <a:spLocks noChangeArrowheads="1"/>
          </p:cNvSpPr>
          <p:nvPr/>
        </p:nvSpPr>
        <p:spPr bwMode="auto">
          <a:xfrm>
            <a:off x="6781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graphicFrame>
        <p:nvGraphicFramePr>
          <p:cNvPr id="231456" name="Group 32"/>
          <p:cNvGraphicFramePr>
            <a:graphicFrameLocks noGrp="1"/>
          </p:cNvGraphicFramePr>
          <p:nvPr/>
        </p:nvGraphicFramePr>
        <p:xfrm>
          <a:off x="1371600" y="2514600"/>
          <a:ext cx="6477000" cy="2438400"/>
        </p:xfrm>
        <a:graphic>
          <a:graphicData uri="http://schemas.openxmlformats.org/drawingml/2006/table">
            <a:tbl>
              <a:tblPr/>
              <a:tblGrid>
                <a:gridCol w="6477000"/>
              </a:tblGrid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526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0456" name="Text Box 12"/>
          <p:cNvSpPr txBox="1">
            <a:spLocks noChangeArrowheads="1"/>
          </p:cNvSpPr>
          <p:nvPr/>
        </p:nvSpPr>
        <p:spPr bwMode="auto">
          <a:xfrm>
            <a:off x="2460625" y="3810000"/>
            <a:ext cx="4267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" sz="4400" dirty="0" smtClean="0">
                <a:solidFill>
                  <a:srgbClr val="1063EA"/>
                </a:solidFill>
              </a:rPr>
              <a:t>siguiente</a:t>
            </a:r>
            <a:endParaRPr lang="es-ES" sz="4400" dirty="0">
              <a:solidFill>
                <a:srgbClr val="000000"/>
              </a:solidFill>
            </a:endParaRPr>
          </a:p>
        </p:txBody>
      </p:sp>
      <p:sp>
        <p:nvSpPr>
          <p:cNvPr id="60457" name="Text Box 84"/>
          <p:cNvSpPr txBox="1">
            <a:spLocks noChangeArrowheads="1"/>
          </p:cNvSpPr>
          <p:nvPr/>
        </p:nvSpPr>
        <p:spPr bwMode="auto">
          <a:xfrm>
            <a:off x="1295400" y="2133600"/>
            <a:ext cx="762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"/>
              <a:t>1 - 5</a:t>
            </a:r>
          </a:p>
        </p:txBody>
      </p:sp>
      <p:sp>
        <p:nvSpPr>
          <p:cNvPr id="60458" name="Line 15">
            <a:hlinkClick r:id="" action="ppaction://hlinkshowjump?jump=nextslide"/>
          </p:cNvPr>
          <p:cNvSpPr>
            <a:spLocks noChangeShapeType="1"/>
          </p:cNvSpPr>
          <p:nvPr/>
        </p:nvSpPr>
        <p:spPr bwMode="auto">
          <a:xfrm>
            <a:off x="4464050" y="5448300"/>
            <a:ext cx="381000" cy="0"/>
          </a:xfrm>
          <a:prstGeom prst="line">
            <a:avLst/>
          </a:prstGeom>
          <a:noFill/>
          <a:ln w="139700">
            <a:solidFill>
              <a:srgbClr val="A5002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0459" name="Rectangle 16">
            <a:hlinkClick r:id="" action="ppaction://hlinkshowjump?jump=nextslide"/>
          </p:cNvPr>
          <p:cNvSpPr>
            <a:spLocks noChangeArrowheads="1"/>
          </p:cNvSpPr>
          <p:nvPr/>
        </p:nvSpPr>
        <p:spPr bwMode="auto">
          <a:xfrm>
            <a:off x="3276600" y="5181600"/>
            <a:ext cx="2667000" cy="5334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15"/>
          <p:cNvSpPr>
            <a:spLocks noChangeArrowheads="1"/>
          </p:cNvSpPr>
          <p:nvPr/>
        </p:nvSpPr>
        <p:spPr bwMode="auto">
          <a:xfrm>
            <a:off x="2362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1443" name="Rectangle 16"/>
          <p:cNvSpPr>
            <a:spLocks noChangeArrowheads="1"/>
          </p:cNvSpPr>
          <p:nvPr/>
        </p:nvSpPr>
        <p:spPr bwMode="auto">
          <a:xfrm>
            <a:off x="2514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1444" name="Rectangle 17"/>
          <p:cNvSpPr>
            <a:spLocks noChangeArrowheads="1"/>
          </p:cNvSpPr>
          <p:nvPr/>
        </p:nvSpPr>
        <p:spPr bwMode="auto">
          <a:xfrm>
            <a:off x="2667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1445" name="Rectangle 18"/>
          <p:cNvSpPr>
            <a:spLocks noChangeArrowheads="1"/>
          </p:cNvSpPr>
          <p:nvPr/>
        </p:nvSpPr>
        <p:spPr bwMode="auto">
          <a:xfrm>
            <a:off x="2819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1446" name="Rectangle 19"/>
          <p:cNvSpPr>
            <a:spLocks noChangeArrowheads="1"/>
          </p:cNvSpPr>
          <p:nvPr/>
        </p:nvSpPr>
        <p:spPr bwMode="auto">
          <a:xfrm>
            <a:off x="2971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1447" name="Rectangle 20"/>
          <p:cNvSpPr>
            <a:spLocks noChangeArrowheads="1"/>
          </p:cNvSpPr>
          <p:nvPr/>
        </p:nvSpPr>
        <p:spPr bwMode="auto">
          <a:xfrm>
            <a:off x="3124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1448" name="Rectangle 21"/>
          <p:cNvSpPr>
            <a:spLocks noChangeArrowheads="1"/>
          </p:cNvSpPr>
          <p:nvPr/>
        </p:nvSpPr>
        <p:spPr bwMode="auto">
          <a:xfrm>
            <a:off x="3276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1449" name="Rectangle 22"/>
          <p:cNvSpPr>
            <a:spLocks noChangeArrowheads="1"/>
          </p:cNvSpPr>
          <p:nvPr/>
        </p:nvSpPr>
        <p:spPr bwMode="auto">
          <a:xfrm>
            <a:off x="3429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1450" name="Rectangle 23"/>
          <p:cNvSpPr>
            <a:spLocks noChangeArrowheads="1"/>
          </p:cNvSpPr>
          <p:nvPr/>
        </p:nvSpPr>
        <p:spPr bwMode="auto">
          <a:xfrm>
            <a:off x="3581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1451" name="Rectangle 24"/>
          <p:cNvSpPr>
            <a:spLocks noChangeArrowheads="1"/>
          </p:cNvSpPr>
          <p:nvPr/>
        </p:nvSpPr>
        <p:spPr bwMode="auto">
          <a:xfrm>
            <a:off x="3733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1452" name="Rectangle 25"/>
          <p:cNvSpPr>
            <a:spLocks noChangeArrowheads="1"/>
          </p:cNvSpPr>
          <p:nvPr/>
        </p:nvSpPr>
        <p:spPr bwMode="auto">
          <a:xfrm>
            <a:off x="3886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1453" name="Rectangle 26"/>
          <p:cNvSpPr>
            <a:spLocks noChangeArrowheads="1"/>
          </p:cNvSpPr>
          <p:nvPr/>
        </p:nvSpPr>
        <p:spPr bwMode="auto">
          <a:xfrm>
            <a:off x="4038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1454" name="Rectangle 27"/>
          <p:cNvSpPr>
            <a:spLocks noChangeArrowheads="1"/>
          </p:cNvSpPr>
          <p:nvPr/>
        </p:nvSpPr>
        <p:spPr bwMode="auto">
          <a:xfrm>
            <a:off x="4191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1455" name="Rectangle 28"/>
          <p:cNvSpPr>
            <a:spLocks noChangeArrowheads="1"/>
          </p:cNvSpPr>
          <p:nvPr/>
        </p:nvSpPr>
        <p:spPr bwMode="auto">
          <a:xfrm>
            <a:off x="4343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1456" name="Rectangle 29"/>
          <p:cNvSpPr>
            <a:spLocks noChangeArrowheads="1"/>
          </p:cNvSpPr>
          <p:nvPr/>
        </p:nvSpPr>
        <p:spPr bwMode="auto">
          <a:xfrm>
            <a:off x="4495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1457" name="Rectangle 30"/>
          <p:cNvSpPr>
            <a:spLocks noChangeArrowheads="1"/>
          </p:cNvSpPr>
          <p:nvPr/>
        </p:nvSpPr>
        <p:spPr bwMode="auto">
          <a:xfrm>
            <a:off x="4648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1458" name="Rectangle 31"/>
          <p:cNvSpPr>
            <a:spLocks noChangeArrowheads="1"/>
          </p:cNvSpPr>
          <p:nvPr/>
        </p:nvSpPr>
        <p:spPr bwMode="auto">
          <a:xfrm>
            <a:off x="4800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1459" name="Rectangle 32"/>
          <p:cNvSpPr>
            <a:spLocks noChangeArrowheads="1"/>
          </p:cNvSpPr>
          <p:nvPr/>
        </p:nvSpPr>
        <p:spPr bwMode="auto">
          <a:xfrm>
            <a:off x="4953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1460" name="Rectangle 33"/>
          <p:cNvSpPr>
            <a:spLocks noChangeArrowheads="1"/>
          </p:cNvSpPr>
          <p:nvPr/>
        </p:nvSpPr>
        <p:spPr bwMode="auto">
          <a:xfrm>
            <a:off x="5105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1461" name="Rectangle 34"/>
          <p:cNvSpPr>
            <a:spLocks noChangeArrowheads="1"/>
          </p:cNvSpPr>
          <p:nvPr/>
        </p:nvSpPr>
        <p:spPr bwMode="auto">
          <a:xfrm>
            <a:off x="5257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1462" name="Rectangle 35"/>
          <p:cNvSpPr>
            <a:spLocks noChangeArrowheads="1"/>
          </p:cNvSpPr>
          <p:nvPr/>
        </p:nvSpPr>
        <p:spPr bwMode="auto">
          <a:xfrm>
            <a:off x="5410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1463" name="Rectangle 36"/>
          <p:cNvSpPr>
            <a:spLocks noChangeArrowheads="1"/>
          </p:cNvSpPr>
          <p:nvPr/>
        </p:nvSpPr>
        <p:spPr bwMode="auto">
          <a:xfrm>
            <a:off x="5562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1464" name="Rectangle 37"/>
          <p:cNvSpPr>
            <a:spLocks noChangeArrowheads="1"/>
          </p:cNvSpPr>
          <p:nvPr/>
        </p:nvSpPr>
        <p:spPr bwMode="auto">
          <a:xfrm>
            <a:off x="5715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1465" name="Rectangle 38"/>
          <p:cNvSpPr>
            <a:spLocks noChangeArrowheads="1"/>
          </p:cNvSpPr>
          <p:nvPr/>
        </p:nvSpPr>
        <p:spPr bwMode="auto">
          <a:xfrm>
            <a:off x="5867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1466" name="Rectangle 39"/>
          <p:cNvSpPr>
            <a:spLocks noChangeArrowheads="1"/>
          </p:cNvSpPr>
          <p:nvPr/>
        </p:nvSpPr>
        <p:spPr bwMode="auto">
          <a:xfrm>
            <a:off x="6019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1467" name="Rectangle 40"/>
          <p:cNvSpPr>
            <a:spLocks noChangeArrowheads="1"/>
          </p:cNvSpPr>
          <p:nvPr/>
        </p:nvSpPr>
        <p:spPr bwMode="auto">
          <a:xfrm>
            <a:off x="6172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1468" name="Rectangle 41"/>
          <p:cNvSpPr>
            <a:spLocks noChangeArrowheads="1"/>
          </p:cNvSpPr>
          <p:nvPr/>
        </p:nvSpPr>
        <p:spPr bwMode="auto">
          <a:xfrm>
            <a:off x="6324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1469" name="Rectangle 42"/>
          <p:cNvSpPr>
            <a:spLocks noChangeArrowheads="1"/>
          </p:cNvSpPr>
          <p:nvPr/>
        </p:nvSpPr>
        <p:spPr bwMode="auto">
          <a:xfrm>
            <a:off x="6477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1470" name="Rectangle 43"/>
          <p:cNvSpPr>
            <a:spLocks noChangeArrowheads="1"/>
          </p:cNvSpPr>
          <p:nvPr/>
        </p:nvSpPr>
        <p:spPr bwMode="auto">
          <a:xfrm>
            <a:off x="6629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1471" name="Rectangle 44"/>
          <p:cNvSpPr>
            <a:spLocks noChangeArrowheads="1"/>
          </p:cNvSpPr>
          <p:nvPr/>
        </p:nvSpPr>
        <p:spPr bwMode="auto">
          <a:xfrm>
            <a:off x="6781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graphicFrame>
        <p:nvGraphicFramePr>
          <p:cNvPr id="232480" name="Group 32"/>
          <p:cNvGraphicFramePr>
            <a:graphicFrameLocks noGrp="1"/>
          </p:cNvGraphicFramePr>
          <p:nvPr/>
        </p:nvGraphicFramePr>
        <p:xfrm>
          <a:off x="1371600" y="2514600"/>
          <a:ext cx="6477000" cy="2438400"/>
        </p:xfrm>
        <a:graphic>
          <a:graphicData uri="http://schemas.openxmlformats.org/drawingml/2006/table">
            <a:tbl>
              <a:tblPr/>
              <a:tblGrid>
                <a:gridCol w="6477000"/>
              </a:tblGrid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526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1480" name="Text Box 12"/>
          <p:cNvSpPr txBox="1">
            <a:spLocks noChangeArrowheads="1"/>
          </p:cNvSpPr>
          <p:nvPr/>
        </p:nvSpPr>
        <p:spPr bwMode="auto">
          <a:xfrm>
            <a:off x="2460625" y="3810000"/>
            <a:ext cx="4267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_tradnl" sz="4400" dirty="0" err="1" smtClean="0">
                <a:solidFill>
                  <a:srgbClr val="000000"/>
                </a:solidFill>
              </a:rPr>
              <a:t>Va…o</a:t>
            </a:r>
            <a:endParaRPr lang="es-ES" sz="4400" dirty="0">
              <a:solidFill>
                <a:srgbClr val="000000"/>
              </a:solidFill>
            </a:endParaRPr>
          </a:p>
        </p:txBody>
      </p:sp>
      <p:sp>
        <p:nvSpPr>
          <p:cNvPr id="61481" name="Text Box 84"/>
          <p:cNvSpPr txBox="1">
            <a:spLocks noChangeArrowheads="1"/>
          </p:cNvSpPr>
          <p:nvPr/>
        </p:nvSpPr>
        <p:spPr bwMode="auto">
          <a:xfrm>
            <a:off x="1295400" y="2133600"/>
            <a:ext cx="762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"/>
              <a:t>1 - 5</a:t>
            </a:r>
          </a:p>
        </p:txBody>
      </p:sp>
      <p:sp>
        <p:nvSpPr>
          <p:cNvPr id="37" name="Text Box 13">
            <a:hlinkClick r:id="rId2" action="ppaction://hlinksldjump">
              <a:snd r:embed="rId3" name="voltage.wav"/>
            </a:hlinkClick>
          </p:cNvPr>
          <p:cNvSpPr txBox="1">
            <a:spLocks noChangeArrowheads="1"/>
          </p:cNvSpPr>
          <p:nvPr/>
        </p:nvSpPr>
        <p:spPr bwMode="auto">
          <a:xfrm>
            <a:off x="1130300" y="5549900"/>
            <a:ext cx="7010400" cy="604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es-ES_tradnl" sz="4000" dirty="0" err="1" smtClean="0"/>
              <a:t>g</a:t>
            </a:r>
            <a:r>
              <a:rPr lang="es-ES_tradnl" sz="4000" dirty="0" smtClean="0"/>
              <a:t>      </a:t>
            </a:r>
            <a:r>
              <a:rPr lang="es-ES_tradnl" sz="4000" dirty="0" err="1" smtClean="0"/>
              <a:t>gu</a:t>
            </a:r>
            <a:r>
              <a:rPr lang="es-ES_tradnl" sz="4000" dirty="0" smtClean="0"/>
              <a:t>      </a:t>
            </a:r>
            <a:r>
              <a:rPr lang="es-ES_tradnl" sz="4000" dirty="0" err="1" smtClean="0"/>
              <a:t>gü</a:t>
            </a:r>
            <a:endParaRPr lang="es-ES" sz="4000" dirty="0"/>
          </a:p>
        </p:txBody>
      </p:sp>
      <p:sp>
        <p:nvSpPr>
          <p:cNvPr id="38" name="Rectangle 14">
            <a:hlinkClick r:id="" action="ppaction://hlinkshowjump?jump=nextslide">
              <a:snd r:embed="rId4" name="arrow.wav"/>
            </a:hlinkClick>
          </p:cNvPr>
          <p:cNvSpPr>
            <a:spLocks noChangeArrowheads="1"/>
          </p:cNvSpPr>
          <p:nvPr/>
        </p:nvSpPr>
        <p:spPr bwMode="auto">
          <a:xfrm>
            <a:off x="2743200" y="5638800"/>
            <a:ext cx="838200" cy="457200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15"/>
          <p:cNvSpPr>
            <a:spLocks noChangeArrowheads="1"/>
          </p:cNvSpPr>
          <p:nvPr/>
        </p:nvSpPr>
        <p:spPr bwMode="auto">
          <a:xfrm>
            <a:off x="2362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2467" name="Rectangle 16"/>
          <p:cNvSpPr>
            <a:spLocks noChangeArrowheads="1"/>
          </p:cNvSpPr>
          <p:nvPr/>
        </p:nvSpPr>
        <p:spPr bwMode="auto">
          <a:xfrm>
            <a:off x="2514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2468" name="Rectangle 17"/>
          <p:cNvSpPr>
            <a:spLocks noChangeArrowheads="1"/>
          </p:cNvSpPr>
          <p:nvPr/>
        </p:nvSpPr>
        <p:spPr bwMode="auto">
          <a:xfrm>
            <a:off x="2667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2469" name="Rectangle 18"/>
          <p:cNvSpPr>
            <a:spLocks noChangeArrowheads="1"/>
          </p:cNvSpPr>
          <p:nvPr/>
        </p:nvSpPr>
        <p:spPr bwMode="auto">
          <a:xfrm>
            <a:off x="2819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2470" name="Rectangle 19"/>
          <p:cNvSpPr>
            <a:spLocks noChangeArrowheads="1"/>
          </p:cNvSpPr>
          <p:nvPr/>
        </p:nvSpPr>
        <p:spPr bwMode="auto">
          <a:xfrm>
            <a:off x="2971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2471" name="Rectangle 20"/>
          <p:cNvSpPr>
            <a:spLocks noChangeArrowheads="1"/>
          </p:cNvSpPr>
          <p:nvPr/>
        </p:nvSpPr>
        <p:spPr bwMode="auto">
          <a:xfrm>
            <a:off x="3124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2472" name="Rectangle 21"/>
          <p:cNvSpPr>
            <a:spLocks noChangeArrowheads="1"/>
          </p:cNvSpPr>
          <p:nvPr/>
        </p:nvSpPr>
        <p:spPr bwMode="auto">
          <a:xfrm>
            <a:off x="3276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2473" name="Rectangle 22"/>
          <p:cNvSpPr>
            <a:spLocks noChangeArrowheads="1"/>
          </p:cNvSpPr>
          <p:nvPr/>
        </p:nvSpPr>
        <p:spPr bwMode="auto">
          <a:xfrm>
            <a:off x="3429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2474" name="Rectangle 23"/>
          <p:cNvSpPr>
            <a:spLocks noChangeArrowheads="1"/>
          </p:cNvSpPr>
          <p:nvPr/>
        </p:nvSpPr>
        <p:spPr bwMode="auto">
          <a:xfrm>
            <a:off x="3581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2475" name="Rectangle 24"/>
          <p:cNvSpPr>
            <a:spLocks noChangeArrowheads="1"/>
          </p:cNvSpPr>
          <p:nvPr/>
        </p:nvSpPr>
        <p:spPr bwMode="auto">
          <a:xfrm>
            <a:off x="3733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2476" name="Rectangle 25"/>
          <p:cNvSpPr>
            <a:spLocks noChangeArrowheads="1"/>
          </p:cNvSpPr>
          <p:nvPr/>
        </p:nvSpPr>
        <p:spPr bwMode="auto">
          <a:xfrm>
            <a:off x="3886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2477" name="Rectangle 26"/>
          <p:cNvSpPr>
            <a:spLocks noChangeArrowheads="1"/>
          </p:cNvSpPr>
          <p:nvPr/>
        </p:nvSpPr>
        <p:spPr bwMode="auto">
          <a:xfrm>
            <a:off x="4038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2478" name="Rectangle 27"/>
          <p:cNvSpPr>
            <a:spLocks noChangeArrowheads="1"/>
          </p:cNvSpPr>
          <p:nvPr/>
        </p:nvSpPr>
        <p:spPr bwMode="auto">
          <a:xfrm>
            <a:off x="4191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2479" name="Rectangle 28"/>
          <p:cNvSpPr>
            <a:spLocks noChangeArrowheads="1"/>
          </p:cNvSpPr>
          <p:nvPr/>
        </p:nvSpPr>
        <p:spPr bwMode="auto">
          <a:xfrm>
            <a:off x="4343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2480" name="Rectangle 29"/>
          <p:cNvSpPr>
            <a:spLocks noChangeArrowheads="1"/>
          </p:cNvSpPr>
          <p:nvPr/>
        </p:nvSpPr>
        <p:spPr bwMode="auto">
          <a:xfrm>
            <a:off x="4495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2481" name="Rectangle 30"/>
          <p:cNvSpPr>
            <a:spLocks noChangeArrowheads="1"/>
          </p:cNvSpPr>
          <p:nvPr/>
        </p:nvSpPr>
        <p:spPr bwMode="auto">
          <a:xfrm>
            <a:off x="4648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2482" name="Rectangle 31"/>
          <p:cNvSpPr>
            <a:spLocks noChangeArrowheads="1"/>
          </p:cNvSpPr>
          <p:nvPr/>
        </p:nvSpPr>
        <p:spPr bwMode="auto">
          <a:xfrm>
            <a:off x="4800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2483" name="Rectangle 32"/>
          <p:cNvSpPr>
            <a:spLocks noChangeArrowheads="1"/>
          </p:cNvSpPr>
          <p:nvPr/>
        </p:nvSpPr>
        <p:spPr bwMode="auto">
          <a:xfrm>
            <a:off x="4953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2484" name="Rectangle 33"/>
          <p:cNvSpPr>
            <a:spLocks noChangeArrowheads="1"/>
          </p:cNvSpPr>
          <p:nvPr/>
        </p:nvSpPr>
        <p:spPr bwMode="auto">
          <a:xfrm>
            <a:off x="5105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2485" name="Rectangle 34"/>
          <p:cNvSpPr>
            <a:spLocks noChangeArrowheads="1"/>
          </p:cNvSpPr>
          <p:nvPr/>
        </p:nvSpPr>
        <p:spPr bwMode="auto">
          <a:xfrm>
            <a:off x="5257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2486" name="Rectangle 35"/>
          <p:cNvSpPr>
            <a:spLocks noChangeArrowheads="1"/>
          </p:cNvSpPr>
          <p:nvPr/>
        </p:nvSpPr>
        <p:spPr bwMode="auto">
          <a:xfrm>
            <a:off x="5410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2487" name="Rectangle 36"/>
          <p:cNvSpPr>
            <a:spLocks noChangeArrowheads="1"/>
          </p:cNvSpPr>
          <p:nvPr/>
        </p:nvSpPr>
        <p:spPr bwMode="auto">
          <a:xfrm>
            <a:off x="5562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2488" name="Rectangle 37"/>
          <p:cNvSpPr>
            <a:spLocks noChangeArrowheads="1"/>
          </p:cNvSpPr>
          <p:nvPr/>
        </p:nvSpPr>
        <p:spPr bwMode="auto">
          <a:xfrm>
            <a:off x="5715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2489" name="Rectangle 38"/>
          <p:cNvSpPr>
            <a:spLocks noChangeArrowheads="1"/>
          </p:cNvSpPr>
          <p:nvPr/>
        </p:nvSpPr>
        <p:spPr bwMode="auto">
          <a:xfrm>
            <a:off x="5867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2490" name="Rectangle 39"/>
          <p:cNvSpPr>
            <a:spLocks noChangeArrowheads="1"/>
          </p:cNvSpPr>
          <p:nvPr/>
        </p:nvSpPr>
        <p:spPr bwMode="auto">
          <a:xfrm>
            <a:off x="6019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2491" name="Rectangle 40"/>
          <p:cNvSpPr>
            <a:spLocks noChangeArrowheads="1"/>
          </p:cNvSpPr>
          <p:nvPr/>
        </p:nvSpPr>
        <p:spPr bwMode="auto">
          <a:xfrm>
            <a:off x="6172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2492" name="Rectangle 41"/>
          <p:cNvSpPr>
            <a:spLocks noChangeArrowheads="1"/>
          </p:cNvSpPr>
          <p:nvPr/>
        </p:nvSpPr>
        <p:spPr bwMode="auto">
          <a:xfrm>
            <a:off x="6324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2493" name="Rectangle 42"/>
          <p:cNvSpPr>
            <a:spLocks noChangeArrowheads="1"/>
          </p:cNvSpPr>
          <p:nvPr/>
        </p:nvSpPr>
        <p:spPr bwMode="auto">
          <a:xfrm>
            <a:off x="6477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2494" name="Rectangle 43"/>
          <p:cNvSpPr>
            <a:spLocks noChangeArrowheads="1"/>
          </p:cNvSpPr>
          <p:nvPr/>
        </p:nvSpPr>
        <p:spPr bwMode="auto">
          <a:xfrm>
            <a:off x="6629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2495" name="Rectangle 44"/>
          <p:cNvSpPr>
            <a:spLocks noChangeArrowheads="1"/>
          </p:cNvSpPr>
          <p:nvPr/>
        </p:nvSpPr>
        <p:spPr bwMode="auto">
          <a:xfrm>
            <a:off x="6781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graphicFrame>
        <p:nvGraphicFramePr>
          <p:cNvPr id="233504" name="Group 32"/>
          <p:cNvGraphicFramePr>
            <a:graphicFrameLocks noGrp="1"/>
          </p:cNvGraphicFramePr>
          <p:nvPr/>
        </p:nvGraphicFramePr>
        <p:xfrm>
          <a:off x="1371600" y="2514600"/>
          <a:ext cx="6477000" cy="2438400"/>
        </p:xfrm>
        <a:graphic>
          <a:graphicData uri="http://schemas.openxmlformats.org/drawingml/2006/table">
            <a:tbl>
              <a:tblPr/>
              <a:tblGrid>
                <a:gridCol w="6477000"/>
              </a:tblGrid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526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2504" name="Text Box 12"/>
          <p:cNvSpPr txBox="1">
            <a:spLocks noChangeArrowheads="1"/>
          </p:cNvSpPr>
          <p:nvPr/>
        </p:nvSpPr>
        <p:spPr bwMode="auto">
          <a:xfrm>
            <a:off x="2460625" y="3810000"/>
            <a:ext cx="4267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" sz="4400" dirty="0" smtClean="0">
                <a:solidFill>
                  <a:srgbClr val="1063EA"/>
                </a:solidFill>
              </a:rPr>
              <a:t>vago</a:t>
            </a:r>
            <a:endParaRPr lang="es-ES" sz="4400" dirty="0">
              <a:solidFill>
                <a:srgbClr val="000000"/>
              </a:solidFill>
            </a:endParaRPr>
          </a:p>
        </p:txBody>
      </p:sp>
      <p:sp>
        <p:nvSpPr>
          <p:cNvPr id="62505" name="Text Box 84"/>
          <p:cNvSpPr txBox="1">
            <a:spLocks noChangeArrowheads="1"/>
          </p:cNvSpPr>
          <p:nvPr/>
        </p:nvSpPr>
        <p:spPr bwMode="auto">
          <a:xfrm>
            <a:off x="1295400" y="2133600"/>
            <a:ext cx="762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"/>
              <a:t>1 - 5</a:t>
            </a:r>
          </a:p>
        </p:txBody>
      </p:sp>
      <p:sp>
        <p:nvSpPr>
          <p:cNvPr id="62506" name="Line 15">
            <a:hlinkClick r:id="" action="ppaction://hlinkshowjump?jump=nextslide"/>
          </p:cNvPr>
          <p:cNvSpPr>
            <a:spLocks noChangeShapeType="1"/>
          </p:cNvSpPr>
          <p:nvPr/>
        </p:nvSpPr>
        <p:spPr bwMode="auto">
          <a:xfrm>
            <a:off x="4464050" y="5448300"/>
            <a:ext cx="381000" cy="0"/>
          </a:xfrm>
          <a:prstGeom prst="line">
            <a:avLst/>
          </a:prstGeom>
          <a:noFill/>
          <a:ln w="139700">
            <a:solidFill>
              <a:srgbClr val="A5002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2507" name="Rectangle 16">
            <a:hlinkClick r:id="" action="ppaction://hlinkshowjump?jump=nextslide"/>
          </p:cNvPr>
          <p:cNvSpPr>
            <a:spLocks noChangeArrowheads="1"/>
          </p:cNvSpPr>
          <p:nvPr/>
        </p:nvSpPr>
        <p:spPr bwMode="auto">
          <a:xfrm>
            <a:off x="3276600" y="5181600"/>
            <a:ext cx="2667000" cy="5334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15"/>
          <p:cNvSpPr>
            <a:spLocks noChangeArrowheads="1"/>
          </p:cNvSpPr>
          <p:nvPr/>
        </p:nvSpPr>
        <p:spPr bwMode="auto">
          <a:xfrm>
            <a:off x="2362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3491" name="Rectangle 16"/>
          <p:cNvSpPr>
            <a:spLocks noChangeArrowheads="1"/>
          </p:cNvSpPr>
          <p:nvPr/>
        </p:nvSpPr>
        <p:spPr bwMode="auto">
          <a:xfrm>
            <a:off x="2514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3492" name="Rectangle 17"/>
          <p:cNvSpPr>
            <a:spLocks noChangeArrowheads="1"/>
          </p:cNvSpPr>
          <p:nvPr/>
        </p:nvSpPr>
        <p:spPr bwMode="auto">
          <a:xfrm>
            <a:off x="2667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3493" name="Rectangle 18"/>
          <p:cNvSpPr>
            <a:spLocks noChangeArrowheads="1"/>
          </p:cNvSpPr>
          <p:nvPr/>
        </p:nvSpPr>
        <p:spPr bwMode="auto">
          <a:xfrm>
            <a:off x="2819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3494" name="Rectangle 19"/>
          <p:cNvSpPr>
            <a:spLocks noChangeArrowheads="1"/>
          </p:cNvSpPr>
          <p:nvPr/>
        </p:nvSpPr>
        <p:spPr bwMode="auto">
          <a:xfrm>
            <a:off x="2971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3495" name="Rectangle 20"/>
          <p:cNvSpPr>
            <a:spLocks noChangeArrowheads="1"/>
          </p:cNvSpPr>
          <p:nvPr/>
        </p:nvSpPr>
        <p:spPr bwMode="auto">
          <a:xfrm>
            <a:off x="3124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3496" name="Rectangle 21"/>
          <p:cNvSpPr>
            <a:spLocks noChangeArrowheads="1"/>
          </p:cNvSpPr>
          <p:nvPr/>
        </p:nvSpPr>
        <p:spPr bwMode="auto">
          <a:xfrm>
            <a:off x="3276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3497" name="Rectangle 22"/>
          <p:cNvSpPr>
            <a:spLocks noChangeArrowheads="1"/>
          </p:cNvSpPr>
          <p:nvPr/>
        </p:nvSpPr>
        <p:spPr bwMode="auto">
          <a:xfrm>
            <a:off x="3429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3498" name="Rectangle 23"/>
          <p:cNvSpPr>
            <a:spLocks noChangeArrowheads="1"/>
          </p:cNvSpPr>
          <p:nvPr/>
        </p:nvSpPr>
        <p:spPr bwMode="auto">
          <a:xfrm>
            <a:off x="3581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3499" name="Rectangle 24"/>
          <p:cNvSpPr>
            <a:spLocks noChangeArrowheads="1"/>
          </p:cNvSpPr>
          <p:nvPr/>
        </p:nvSpPr>
        <p:spPr bwMode="auto">
          <a:xfrm>
            <a:off x="3733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3500" name="Rectangle 25"/>
          <p:cNvSpPr>
            <a:spLocks noChangeArrowheads="1"/>
          </p:cNvSpPr>
          <p:nvPr/>
        </p:nvSpPr>
        <p:spPr bwMode="auto">
          <a:xfrm>
            <a:off x="3886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3501" name="Rectangle 26"/>
          <p:cNvSpPr>
            <a:spLocks noChangeArrowheads="1"/>
          </p:cNvSpPr>
          <p:nvPr/>
        </p:nvSpPr>
        <p:spPr bwMode="auto">
          <a:xfrm>
            <a:off x="4038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3502" name="Rectangle 27"/>
          <p:cNvSpPr>
            <a:spLocks noChangeArrowheads="1"/>
          </p:cNvSpPr>
          <p:nvPr/>
        </p:nvSpPr>
        <p:spPr bwMode="auto">
          <a:xfrm>
            <a:off x="4191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3503" name="Rectangle 28"/>
          <p:cNvSpPr>
            <a:spLocks noChangeArrowheads="1"/>
          </p:cNvSpPr>
          <p:nvPr/>
        </p:nvSpPr>
        <p:spPr bwMode="auto">
          <a:xfrm>
            <a:off x="4343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3504" name="Rectangle 29"/>
          <p:cNvSpPr>
            <a:spLocks noChangeArrowheads="1"/>
          </p:cNvSpPr>
          <p:nvPr/>
        </p:nvSpPr>
        <p:spPr bwMode="auto">
          <a:xfrm>
            <a:off x="4495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3505" name="Rectangle 30"/>
          <p:cNvSpPr>
            <a:spLocks noChangeArrowheads="1"/>
          </p:cNvSpPr>
          <p:nvPr/>
        </p:nvSpPr>
        <p:spPr bwMode="auto">
          <a:xfrm>
            <a:off x="4648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3506" name="Rectangle 31"/>
          <p:cNvSpPr>
            <a:spLocks noChangeArrowheads="1"/>
          </p:cNvSpPr>
          <p:nvPr/>
        </p:nvSpPr>
        <p:spPr bwMode="auto">
          <a:xfrm>
            <a:off x="4800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3507" name="Rectangle 32"/>
          <p:cNvSpPr>
            <a:spLocks noChangeArrowheads="1"/>
          </p:cNvSpPr>
          <p:nvPr/>
        </p:nvSpPr>
        <p:spPr bwMode="auto">
          <a:xfrm>
            <a:off x="4953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3508" name="Rectangle 33"/>
          <p:cNvSpPr>
            <a:spLocks noChangeArrowheads="1"/>
          </p:cNvSpPr>
          <p:nvPr/>
        </p:nvSpPr>
        <p:spPr bwMode="auto">
          <a:xfrm>
            <a:off x="5105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3509" name="Rectangle 34"/>
          <p:cNvSpPr>
            <a:spLocks noChangeArrowheads="1"/>
          </p:cNvSpPr>
          <p:nvPr/>
        </p:nvSpPr>
        <p:spPr bwMode="auto">
          <a:xfrm>
            <a:off x="5257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3510" name="Rectangle 35"/>
          <p:cNvSpPr>
            <a:spLocks noChangeArrowheads="1"/>
          </p:cNvSpPr>
          <p:nvPr/>
        </p:nvSpPr>
        <p:spPr bwMode="auto">
          <a:xfrm>
            <a:off x="5410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3511" name="Rectangle 36"/>
          <p:cNvSpPr>
            <a:spLocks noChangeArrowheads="1"/>
          </p:cNvSpPr>
          <p:nvPr/>
        </p:nvSpPr>
        <p:spPr bwMode="auto">
          <a:xfrm>
            <a:off x="5562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3512" name="Rectangle 37"/>
          <p:cNvSpPr>
            <a:spLocks noChangeArrowheads="1"/>
          </p:cNvSpPr>
          <p:nvPr/>
        </p:nvSpPr>
        <p:spPr bwMode="auto">
          <a:xfrm>
            <a:off x="5715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3513" name="Rectangle 38"/>
          <p:cNvSpPr>
            <a:spLocks noChangeArrowheads="1"/>
          </p:cNvSpPr>
          <p:nvPr/>
        </p:nvSpPr>
        <p:spPr bwMode="auto">
          <a:xfrm>
            <a:off x="5867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3514" name="Rectangle 39"/>
          <p:cNvSpPr>
            <a:spLocks noChangeArrowheads="1"/>
          </p:cNvSpPr>
          <p:nvPr/>
        </p:nvSpPr>
        <p:spPr bwMode="auto">
          <a:xfrm>
            <a:off x="6019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3515" name="Rectangle 40"/>
          <p:cNvSpPr>
            <a:spLocks noChangeArrowheads="1"/>
          </p:cNvSpPr>
          <p:nvPr/>
        </p:nvSpPr>
        <p:spPr bwMode="auto">
          <a:xfrm>
            <a:off x="6172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3516" name="Rectangle 41"/>
          <p:cNvSpPr>
            <a:spLocks noChangeArrowheads="1"/>
          </p:cNvSpPr>
          <p:nvPr/>
        </p:nvSpPr>
        <p:spPr bwMode="auto">
          <a:xfrm>
            <a:off x="6324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3517" name="Rectangle 42"/>
          <p:cNvSpPr>
            <a:spLocks noChangeArrowheads="1"/>
          </p:cNvSpPr>
          <p:nvPr/>
        </p:nvSpPr>
        <p:spPr bwMode="auto">
          <a:xfrm>
            <a:off x="6477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3518" name="Rectangle 43"/>
          <p:cNvSpPr>
            <a:spLocks noChangeArrowheads="1"/>
          </p:cNvSpPr>
          <p:nvPr/>
        </p:nvSpPr>
        <p:spPr bwMode="auto">
          <a:xfrm>
            <a:off x="6629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3519" name="Rectangle 44"/>
          <p:cNvSpPr>
            <a:spLocks noChangeArrowheads="1"/>
          </p:cNvSpPr>
          <p:nvPr/>
        </p:nvSpPr>
        <p:spPr bwMode="auto">
          <a:xfrm>
            <a:off x="6781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graphicFrame>
        <p:nvGraphicFramePr>
          <p:cNvPr id="37934" name="Group 46"/>
          <p:cNvGraphicFramePr>
            <a:graphicFrameLocks noGrp="1"/>
          </p:cNvGraphicFramePr>
          <p:nvPr/>
        </p:nvGraphicFramePr>
        <p:xfrm>
          <a:off x="1371600" y="2514600"/>
          <a:ext cx="6477000" cy="2438400"/>
        </p:xfrm>
        <a:graphic>
          <a:graphicData uri="http://schemas.openxmlformats.org/drawingml/2006/table">
            <a:tbl>
              <a:tblPr/>
              <a:tblGrid>
                <a:gridCol w="6477000"/>
              </a:tblGrid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526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656844" name="Text Box 12"/>
          <p:cNvSpPr txBox="1">
            <a:spLocks noChangeArrowheads="1"/>
          </p:cNvSpPr>
          <p:nvPr/>
        </p:nvSpPr>
        <p:spPr bwMode="auto">
          <a:xfrm>
            <a:off x="2460625" y="3810000"/>
            <a:ext cx="4267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_tradnl" sz="4400" dirty="0" err="1" smtClean="0">
                <a:solidFill>
                  <a:srgbClr val="1063EA"/>
                </a:solidFill>
              </a:rPr>
              <a:t>Hi…era</a:t>
            </a:r>
            <a:endParaRPr lang="es-ES" sz="4400" dirty="0"/>
          </a:p>
        </p:txBody>
      </p:sp>
      <p:sp>
        <p:nvSpPr>
          <p:cNvPr id="63529" name="Text Box 84"/>
          <p:cNvSpPr txBox="1">
            <a:spLocks noChangeArrowheads="1"/>
          </p:cNvSpPr>
          <p:nvPr/>
        </p:nvSpPr>
        <p:spPr bwMode="auto">
          <a:xfrm>
            <a:off x="1295400" y="2133600"/>
            <a:ext cx="762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"/>
              <a:t>1 - 5</a:t>
            </a:r>
          </a:p>
        </p:txBody>
      </p:sp>
      <p:sp>
        <p:nvSpPr>
          <p:cNvPr id="37" name="Text Box 13">
            <a:hlinkClick r:id="rId2" action="ppaction://hlinksldjump">
              <a:snd r:embed="rId3" name="voltage.wav"/>
            </a:hlinkClick>
          </p:cNvPr>
          <p:cNvSpPr txBox="1">
            <a:spLocks noChangeArrowheads="1"/>
          </p:cNvSpPr>
          <p:nvPr/>
        </p:nvSpPr>
        <p:spPr bwMode="auto">
          <a:xfrm>
            <a:off x="1130300" y="5549900"/>
            <a:ext cx="7010400" cy="604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es-ES_tradnl" sz="4000" dirty="0" err="1" smtClean="0"/>
              <a:t>g</a:t>
            </a:r>
            <a:r>
              <a:rPr lang="es-ES_tradnl" sz="4000" dirty="0" smtClean="0"/>
              <a:t>      </a:t>
            </a:r>
            <a:r>
              <a:rPr lang="es-ES_tradnl" sz="4000" dirty="0" err="1" smtClean="0"/>
              <a:t>gu</a:t>
            </a:r>
            <a:r>
              <a:rPr lang="es-ES_tradnl" sz="4000" dirty="0" smtClean="0"/>
              <a:t>      </a:t>
            </a:r>
            <a:r>
              <a:rPr lang="es-ES_tradnl" sz="4000" dirty="0" err="1" smtClean="0"/>
              <a:t>gü</a:t>
            </a:r>
            <a:endParaRPr lang="es-ES" sz="4000" dirty="0"/>
          </a:p>
        </p:txBody>
      </p:sp>
      <p:sp>
        <p:nvSpPr>
          <p:cNvPr id="38" name="Rectangle 14">
            <a:hlinkClick r:id="" action="ppaction://hlinkshowjump?jump=nextslide">
              <a:snd r:embed="rId4" name="arrow.wav"/>
            </a:hlinkClick>
          </p:cNvPr>
          <p:cNvSpPr>
            <a:spLocks noChangeArrowheads="1"/>
          </p:cNvSpPr>
          <p:nvPr/>
        </p:nvSpPr>
        <p:spPr bwMode="auto">
          <a:xfrm>
            <a:off x="4114800" y="5715000"/>
            <a:ext cx="838200" cy="457200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6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6568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5684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9266" name="Group 2"/>
          <p:cNvGraphicFramePr>
            <a:graphicFrameLocks noGrp="1"/>
          </p:cNvGraphicFramePr>
          <p:nvPr/>
        </p:nvGraphicFramePr>
        <p:xfrm>
          <a:off x="1371600" y="2514600"/>
          <a:ext cx="6477000" cy="2438400"/>
        </p:xfrm>
        <a:graphic>
          <a:graphicData uri="http://schemas.openxmlformats.org/drawingml/2006/table">
            <a:tbl>
              <a:tblPr/>
              <a:tblGrid>
                <a:gridCol w="6477000"/>
              </a:tblGrid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526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7418" name="Rectangle 15"/>
          <p:cNvSpPr>
            <a:spLocks noChangeArrowheads="1"/>
          </p:cNvSpPr>
          <p:nvPr/>
        </p:nvSpPr>
        <p:spPr bwMode="auto">
          <a:xfrm>
            <a:off x="38481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17419" name="Rectangle 16"/>
          <p:cNvSpPr>
            <a:spLocks noChangeArrowheads="1"/>
          </p:cNvSpPr>
          <p:nvPr/>
        </p:nvSpPr>
        <p:spPr bwMode="auto">
          <a:xfrm>
            <a:off x="40005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17420" name="Rectangle 17"/>
          <p:cNvSpPr>
            <a:spLocks noChangeArrowheads="1"/>
          </p:cNvSpPr>
          <p:nvPr/>
        </p:nvSpPr>
        <p:spPr bwMode="auto">
          <a:xfrm>
            <a:off x="41529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17421" name="Rectangle 18"/>
          <p:cNvSpPr>
            <a:spLocks noChangeArrowheads="1"/>
          </p:cNvSpPr>
          <p:nvPr/>
        </p:nvSpPr>
        <p:spPr bwMode="auto">
          <a:xfrm>
            <a:off x="43053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17422" name="Rectangle 19"/>
          <p:cNvSpPr>
            <a:spLocks noChangeArrowheads="1"/>
          </p:cNvSpPr>
          <p:nvPr/>
        </p:nvSpPr>
        <p:spPr bwMode="auto">
          <a:xfrm>
            <a:off x="44577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17423" name="Rectangle 20"/>
          <p:cNvSpPr>
            <a:spLocks noChangeArrowheads="1"/>
          </p:cNvSpPr>
          <p:nvPr/>
        </p:nvSpPr>
        <p:spPr bwMode="auto">
          <a:xfrm>
            <a:off x="46101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17424" name="Rectangle 21"/>
          <p:cNvSpPr>
            <a:spLocks noChangeArrowheads="1"/>
          </p:cNvSpPr>
          <p:nvPr/>
        </p:nvSpPr>
        <p:spPr bwMode="auto">
          <a:xfrm>
            <a:off x="47625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17425" name="Rectangle 22"/>
          <p:cNvSpPr>
            <a:spLocks noChangeArrowheads="1"/>
          </p:cNvSpPr>
          <p:nvPr/>
        </p:nvSpPr>
        <p:spPr bwMode="auto">
          <a:xfrm>
            <a:off x="49149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17426" name="Rectangle 23"/>
          <p:cNvSpPr>
            <a:spLocks noChangeArrowheads="1"/>
          </p:cNvSpPr>
          <p:nvPr/>
        </p:nvSpPr>
        <p:spPr bwMode="auto">
          <a:xfrm>
            <a:off x="50673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17427" name="Rectangle 24"/>
          <p:cNvSpPr>
            <a:spLocks noChangeArrowheads="1"/>
          </p:cNvSpPr>
          <p:nvPr/>
        </p:nvSpPr>
        <p:spPr bwMode="auto">
          <a:xfrm>
            <a:off x="52197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17428" name="Text Box 84"/>
          <p:cNvSpPr txBox="1">
            <a:spLocks noChangeArrowheads="1"/>
          </p:cNvSpPr>
          <p:nvPr/>
        </p:nvSpPr>
        <p:spPr bwMode="auto">
          <a:xfrm>
            <a:off x="1295400" y="2133600"/>
            <a:ext cx="304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"/>
              <a:t>3</a:t>
            </a:r>
          </a:p>
        </p:txBody>
      </p:sp>
      <p:sp>
        <p:nvSpPr>
          <p:cNvPr id="1656844" name="Text Box 12"/>
          <p:cNvSpPr txBox="1">
            <a:spLocks noChangeArrowheads="1"/>
          </p:cNvSpPr>
          <p:nvPr/>
        </p:nvSpPr>
        <p:spPr bwMode="auto">
          <a:xfrm>
            <a:off x="2460625" y="3810000"/>
            <a:ext cx="4267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_tradnl" sz="4400" dirty="0" err="1" smtClean="0">
                <a:solidFill>
                  <a:srgbClr val="1063EA"/>
                </a:solidFill>
              </a:rPr>
              <a:t>Mus…o</a:t>
            </a:r>
            <a:endParaRPr lang="es-ES" sz="4400" dirty="0"/>
          </a:p>
        </p:txBody>
      </p:sp>
      <p:sp>
        <p:nvSpPr>
          <p:cNvPr id="17" name="Text Box 13">
            <a:hlinkClick r:id="rId2" action="ppaction://hlinksldjump">
              <a:snd r:embed="rId3" name="voltage.wav"/>
            </a:hlinkClick>
          </p:cNvPr>
          <p:cNvSpPr txBox="1">
            <a:spLocks noChangeArrowheads="1"/>
          </p:cNvSpPr>
          <p:nvPr/>
        </p:nvSpPr>
        <p:spPr bwMode="auto">
          <a:xfrm>
            <a:off x="1130300" y="5549900"/>
            <a:ext cx="7010400" cy="604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es-ES_tradnl" sz="4000" dirty="0" err="1" smtClean="0"/>
              <a:t>g</a:t>
            </a:r>
            <a:r>
              <a:rPr lang="es-ES_tradnl" sz="4000" dirty="0" smtClean="0"/>
              <a:t>      </a:t>
            </a:r>
            <a:r>
              <a:rPr lang="es-ES_tradnl" sz="4000" dirty="0" err="1" smtClean="0"/>
              <a:t>gu</a:t>
            </a:r>
            <a:r>
              <a:rPr lang="es-ES_tradnl" sz="4000" dirty="0" smtClean="0"/>
              <a:t>      </a:t>
            </a:r>
            <a:r>
              <a:rPr lang="es-ES_tradnl" sz="4000" dirty="0" err="1" smtClean="0"/>
              <a:t>gü</a:t>
            </a:r>
            <a:endParaRPr lang="es-ES" sz="4000" dirty="0"/>
          </a:p>
        </p:txBody>
      </p:sp>
      <p:sp>
        <p:nvSpPr>
          <p:cNvPr id="18" name="Rectangle 14">
            <a:hlinkClick r:id="" action="ppaction://hlinkshowjump?jump=nextslide">
              <a:snd r:embed="rId4" name="arrow.wav"/>
            </a:hlinkClick>
          </p:cNvPr>
          <p:cNvSpPr>
            <a:spLocks noChangeArrowheads="1"/>
          </p:cNvSpPr>
          <p:nvPr/>
        </p:nvSpPr>
        <p:spPr bwMode="auto">
          <a:xfrm>
            <a:off x="2743200" y="5638800"/>
            <a:ext cx="838200" cy="457200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6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6568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56844" grpId="0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15"/>
          <p:cNvSpPr>
            <a:spLocks noChangeArrowheads="1"/>
          </p:cNvSpPr>
          <p:nvPr/>
        </p:nvSpPr>
        <p:spPr bwMode="auto">
          <a:xfrm>
            <a:off x="2362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4515" name="Rectangle 16"/>
          <p:cNvSpPr>
            <a:spLocks noChangeArrowheads="1"/>
          </p:cNvSpPr>
          <p:nvPr/>
        </p:nvSpPr>
        <p:spPr bwMode="auto">
          <a:xfrm>
            <a:off x="2514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4516" name="Rectangle 17"/>
          <p:cNvSpPr>
            <a:spLocks noChangeArrowheads="1"/>
          </p:cNvSpPr>
          <p:nvPr/>
        </p:nvSpPr>
        <p:spPr bwMode="auto">
          <a:xfrm>
            <a:off x="2667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4517" name="Rectangle 18"/>
          <p:cNvSpPr>
            <a:spLocks noChangeArrowheads="1"/>
          </p:cNvSpPr>
          <p:nvPr/>
        </p:nvSpPr>
        <p:spPr bwMode="auto">
          <a:xfrm>
            <a:off x="2819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4518" name="Rectangle 19"/>
          <p:cNvSpPr>
            <a:spLocks noChangeArrowheads="1"/>
          </p:cNvSpPr>
          <p:nvPr/>
        </p:nvSpPr>
        <p:spPr bwMode="auto">
          <a:xfrm>
            <a:off x="2971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4519" name="Rectangle 20"/>
          <p:cNvSpPr>
            <a:spLocks noChangeArrowheads="1"/>
          </p:cNvSpPr>
          <p:nvPr/>
        </p:nvSpPr>
        <p:spPr bwMode="auto">
          <a:xfrm>
            <a:off x="3124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4520" name="Rectangle 21"/>
          <p:cNvSpPr>
            <a:spLocks noChangeArrowheads="1"/>
          </p:cNvSpPr>
          <p:nvPr/>
        </p:nvSpPr>
        <p:spPr bwMode="auto">
          <a:xfrm>
            <a:off x="3276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4521" name="Rectangle 22"/>
          <p:cNvSpPr>
            <a:spLocks noChangeArrowheads="1"/>
          </p:cNvSpPr>
          <p:nvPr/>
        </p:nvSpPr>
        <p:spPr bwMode="auto">
          <a:xfrm>
            <a:off x="3429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4522" name="Rectangle 23"/>
          <p:cNvSpPr>
            <a:spLocks noChangeArrowheads="1"/>
          </p:cNvSpPr>
          <p:nvPr/>
        </p:nvSpPr>
        <p:spPr bwMode="auto">
          <a:xfrm>
            <a:off x="3581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4523" name="Rectangle 24"/>
          <p:cNvSpPr>
            <a:spLocks noChangeArrowheads="1"/>
          </p:cNvSpPr>
          <p:nvPr/>
        </p:nvSpPr>
        <p:spPr bwMode="auto">
          <a:xfrm>
            <a:off x="3733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4524" name="Rectangle 25"/>
          <p:cNvSpPr>
            <a:spLocks noChangeArrowheads="1"/>
          </p:cNvSpPr>
          <p:nvPr/>
        </p:nvSpPr>
        <p:spPr bwMode="auto">
          <a:xfrm>
            <a:off x="3886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4525" name="Rectangle 26"/>
          <p:cNvSpPr>
            <a:spLocks noChangeArrowheads="1"/>
          </p:cNvSpPr>
          <p:nvPr/>
        </p:nvSpPr>
        <p:spPr bwMode="auto">
          <a:xfrm>
            <a:off x="4038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4526" name="Rectangle 27"/>
          <p:cNvSpPr>
            <a:spLocks noChangeArrowheads="1"/>
          </p:cNvSpPr>
          <p:nvPr/>
        </p:nvSpPr>
        <p:spPr bwMode="auto">
          <a:xfrm>
            <a:off x="4191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4527" name="Rectangle 28"/>
          <p:cNvSpPr>
            <a:spLocks noChangeArrowheads="1"/>
          </p:cNvSpPr>
          <p:nvPr/>
        </p:nvSpPr>
        <p:spPr bwMode="auto">
          <a:xfrm>
            <a:off x="4343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4528" name="Rectangle 29"/>
          <p:cNvSpPr>
            <a:spLocks noChangeArrowheads="1"/>
          </p:cNvSpPr>
          <p:nvPr/>
        </p:nvSpPr>
        <p:spPr bwMode="auto">
          <a:xfrm>
            <a:off x="4495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4529" name="Rectangle 30"/>
          <p:cNvSpPr>
            <a:spLocks noChangeArrowheads="1"/>
          </p:cNvSpPr>
          <p:nvPr/>
        </p:nvSpPr>
        <p:spPr bwMode="auto">
          <a:xfrm>
            <a:off x="4648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4530" name="Rectangle 31"/>
          <p:cNvSpPr>
            <a:spLocks noChangeArrowheads="1"/>
          </p:cNvSpPr>
          <p:nvPr/>
        </p:nvSpPr>
        <p:spPr bwMode="auto">
          <a:xfrm>
            <a:off x="4800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4531" name="Rectangle 32"/>
          <p:cNvSpPr>
            <a:spLocks noChangeArrowheads="1"/>
          </p:cNvSpPr>
          <p:nvPr/>
        </p:nvSpPr>
        <p:spPr bwMode="auto">
          <a:xfrm>
            <a:off x="4953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4532" name="Rectangle 33"/>
          <p:cNvSpPr>
            <a:spLocks noChangeArrowheads="1"/>
          </p:cNvSpPr>
          <p:nvPr/>
        </p:nvSpPr>
        <p:spPr bwMode="auto">
          <a:xfrm>
            <a:off x="5105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4533" name="Rectangle 34"/>
          <p:cNvSpPr>
            <a:spLocks noChangeArrowheads="1"/>
          </p:cNvSpPr>
          <p:nvPr/>
        </p:nvSpPr>
        <p:spPr bwMode="auto">
          <a:xfrm>
            <a:off x="5257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4534" name="Rectangle 35"/>
          <p:cNvSpPr>
            <a:spLocks noChangeArrowheads="1"/>
          </p:cNvSpPr>
          <p:nvPr/>
        </p:nvSpPr>
        <p:spPr bwMode="auto">
          <a:xfrm>
            <a:off x="5410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4535" name="Rectangle 36"/>
          <p:cNvSpPr>
            <a:spLocks noChangeArrowheads="1"/>
          </p:cNvSpPr>
          <p:nvPr/>
        </p:nvSpPr>
        <p:spPr bwMode="auto">
          <a:xfrm>
            <a:off x="5562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4536" name="Rectangle 37"/>
          <p:cNvSpPr>
            <a:spLocks noChangeArrowheads="1"/>
          </p:cNvSpPr>
          <p:nvPr/>
        </p:nvSpPr>
        <p:spPr bwMode="auto">
          <a:xfrm>
            <a:off x="5715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4537" name="Rectangle 38"/>
          <p:cNvSpPr>
            <a:spLocks noChangeArrowheads="1"/>
          </p:cNvSpPr>
          <p:nvPr/>
        </p:nvSpPr>
        <p:spPr bwMode="auto">
          <a:xfrm>
            <a:off x="5867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4538" name="Rectangle 39"/>
          <p:cNvSpPr>
            <a:spLocks noChangeArrowheads="1"/>
          </p:cNvSpPr>
          <p:nvPr/>
        </p:nvSpPr>
        <p:spPr bwMode="auto">
          <a:xfrm>
            <a:off x="6019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4539" name="Rectangle 40"/>
          <p:cNvSpPr>
            <a:spLocks noChangeArrowheads="1"/>
          </p:cNvSpPr>
          <p:nvPr/>
        </p:nvSpPr>
        <p:spPr bwMode="auto">
          <a:xfrm>
            <a:off x="6172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4540" name="Rectangle 41"/>
          <p:cNvSpPr>
            <a:spLocks noChangeArrowheads="1"/>
          </p:cNvSpPr>
          <p:nvPr/>
        </p:nvSpPr>
        <p:spPr bwMode="auto">
          <a:xfrm>
            <a:off x="6324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4541" name="Rectangle 42"/>
          <p:cNvSpPr>
            <a:spLocks noChangeArrowheads="1"/>
          </p:cNvSpPr>
          <p:nvPr/>
        </p:nvSpPr>
        <p:spPr bwMode="auto">
          <a:xfrm>
            <a:off x="6477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4542" name="Rectangle 43"/>
          <p:cNvSpPr>
            <a:spLocks noChangeArrowheads="1"/>
          </p:cNvSpPr>
          <p:nvPr/>
        </p:nvSpPr>
        <p:spPr bwMode="auto">
          <a:xfrm>
            <a:off x="6629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4543" name="Rectangle 44"/>
          <p:cNvSpPr>
            <a:spLocks noChangeArrowheads="1"/>
          </p:cNvSpPr>
          <p:nvPr/>
        </p:nvSpPr>
        <p:spPr bwMode="auto">
          <a:xfrm>
            <a:off x="6781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graphicFrame>
        <p:nvGraphicFramePr>
          <p:cNvPr id="234528" name="Group 32"/>
          <p:cNvGraphicFramePr>
            <a:graphicFrameLocks noGrp="1"/>
          </p:cNvGraphicFramePr>
          <p:nvPr/>
        </p:nvGraphicFramePr>
        <p:xfrm>
          <a:off x="1371600" y="2514600"/>
          <a:ext cx="6477000" cy="2438400"/>
        </p:xfrm>
        <a:graphic>
          <a:graphicData uri="http://schemas.openxmlformats.org/drawingml/2006/table">
            <a:tbl>
              <a:tblPr/>
              <a:tblGrid>
                <a:gridCol w="6477000"/>
              </a:tblGrid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526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4552" name="Text Box 12"/>
          <p:cNvSpPr txBox="1">
            <a:spLocks noChangeArrowheads="1"/>
          </p:cNvSpPr>
          <p:nvPr/>
        </p:nvSpPr>
        <p:spPr bwMode="auto">
          <a:xfrm>
            <a:off x="2460625" y="3810000"/>
            <a:ext cx="4267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" sz="4400" dirty="0" smtClean="0">
                <a:solidFill>
                  <a:srgbClr val="1063EA"/>
                </a:solidFill>
              </a:rPr>
              <a:t>higuera</a:t>
            </a:r>
            <a:endParaRPr lang="es-ES" sz="4400" dirty="0">
              <a:solidFill>
                <a:srgbClr val="1063EA"/>
              </a:solidFill>
            </a:endParaRPr>
          </a:p>
        </p:txBody>
      </p:sp>
      <p:sp>
        <p:nvSpPr>
          <p:cNvPr id="64553" name="Text Box 84"/>
          <p:cNvSpPr txBox="1">
            <a:spLocks noChangeArrowheads="1"/>
          </p:cNvSpPr>
          <p:nvPr/>
        </p:nvSpPr>
        <p:spPr bwMode="auto">
          <a:xfrm>
            <a:off x="1295400" y="2133600"/>
            <a:ext cx="762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"/>
              <a:t>1 - 5</a:t>
            </a:r>
          </a:p>
        </p:txBody>
      </p:sp>
      <p:sp>
        <p:nvSpPr>
          <p:cNvPr id="64554" name="Line 15">
            <a:hlinkClick r:id="" action="ppaction://hlinkshowjump?jump=nextslide"/>
          </p:cNvPr>
          <p:cNvSpPr>
            <a:spLocks noChangeShapeType="1"/>
          </p:cNvSpPr>
          <p:nvPr/>
        </p:nvSpPr>
        <p:spPr bwMode="auto">
          <a:xfrm>
            <a:off x="4464050" y="5448300"/>
            <a:ext cx="381000" cy="0"/>
          </a:xfrm>
          <a:prstGeom prst="line">
            <a:avLst/>
          </a:prstGeom>
          <a:noFill/>
          <a:ln w="139700">
            <a:solidFill>
              <a:srgbClr val="A5002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4555" name="Rectangle 16">
            <a:hlinkClick r:id="" action="ppaction://hlinkshowjump?jump=nextslide"/>
          </p:cNvPr>
          <p:cNvSpPr>
            <a:spLocks noChangeArrowheads="1"/>
          </p:cNvSpPr>
          <p:nvPr/>
        </p:nvSpPr>
        <p:spPr bwMode="auto">
          <a:xfrm>
            <a:off x="3276600" y="5181600"/>
            <a:ext cx="2667000" cy="5334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15"/>
          <p:cNvSpPr>
            <a:spLocks noChangeArrowheads="1"/>
          </p:cNvSpPr>
          <p:nvPr/>
        </p:nvSpPr>
        <p:spPr bwMode="auto">
          <a:xfrm>
            <a:off x="2362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5539" name="Rectangle 16"/>
          <p:cNvSpPr>
            <a:spLocks noChangeArrowheads="1"/>
          </p:cNvSpPr>
          <p:nvPr/>
        </p:nvSpPr>
        <p:spPr bwMode="auto">
          <a:xfrm>
            <a:off x="2514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5540" name="Rectangle 17"/>
          <p:cNvSpPr>
            <a:spLocks noChangeArrowheads="1"/>
          </p:cNvSpPr>
          <p:nvPr/>
        </p:nvSpPr>
        <p:spPr bwMode="auto">
          <a:xfrm>
            <a:off x="2667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5541" name="Rectangle 18"/>
          <p:cNvSpPr>
            <a:spLocks noChangeArrowheads="1"/>
          </p:cNvSpPr>
          <p:nvPr/>
        </p:nvSpPr>
        <p:spPr bwMode="auto">
          <a:xfrm>
            <a:off x="2819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5542" name="Rectangle 19"/>
          <p:cNvSpPr>
            <a:spLocks noChangeArrowheads="1"/>
          </p:cNvSpPr>
          <p:nvPr/>
        </p:nvSpPr>
        <p:spPr bwMode="auto">
          <a:xfrm>
            <a:off x="2971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5543" name="Rectangle 20"/>
          <p:cNvSpPr>
            <a:spLocks noChangeArrowheads="1"/>
          </p:cNvSpPr>
          <p:nvPr/>
        </p:nvSpPr>
        <p:spPr bwMode="auto">
          <a:xfrm>
            <a:off x="3124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5544" name="Rectangle 21"/>
          <p:cNvSpPr>
            <a:spLocks noChangeArrowheads="1"/>
          </p:cNvSpPr>
          <p:nvPr/>
        </p:nvSpPr>
        <p:spPr bwMode="auto">
          <a:xfrm>
            <a:off x="3276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5545" name="Rectangle 22"/>
          <p:cNvSpPr>
            <a:spLocks noChangeArrowheads="1"/>
          </p:cNvSpPr>
          <p:nvPr/>
        </p:nvSpPr>
        <p:spPr bwMode="auto">
          <a:xfrm>
            <a:off x="3429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5546" name="Rectangle 23"/>
          <p:cNvSpPr>
            <a:spLocks noChangeArrowheads="1"/>
          </p:cNvSpPr>
          <p:nvPr/>
        </p:nvSpPr>
        <p:spPr bwMode="auto">
          <a:xfrm>
            <a:off x="3581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5547" name="Rectangle 24"/>
          <p:cNvSpPr>
            <a:spLocks noChangeArrowheads="1"/>
          </p:cNvSpPr>
          <p:nvPr/>
        </p:nvSpPr>
        <p:spPr bwMode="auto">
          <a:xfrm>
            <a:off x="3733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5548" name="Rectangle 25"/>
          <p:cNvSpPr>
            <a:spLocks noChangeArrowheads="1"/>
          </p:cNvSpPr>
          <p:nvPr/>
        </p:nvSpPr>
        <p:spPr bwMode="auto">
          <a:xfrm>
            <a:off x="3886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5549" name="Rectangle 26"/>
          <p:cNvSpPr>
            <a:spLocks noChangeArrowheads="1"/>
          </p:cNvSpPr>
          <p:nvPr/>
        </p:nvSpPr>
        <p:spPr bwMode="auto">
          <a:xfrm>
            <a:off x="4038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5550" name="Rectangle 27"/>
          <p:cNvSpPr>
            <a:spLocks noChangeArrowheads="1"/>
          </p:cNvSpPr>
          <p:nvPr/>
        </p:nvSpPr>
        <p:spPr bwMode="auto">
          <a:xfrm>
            <a:off x="4191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5551" name="Rectangle 28"/>
          <p:cNvSpPr>
            <a:spLocks noChangeArrowheads="1"/>
          </p:cNvSpPr>
          <p:nvPr/>
        </p:nvSpPr>
        <p:spPr bwMode="auto">
          <a:xfrm>
            <a:off x="4343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5552" name="Rectangle 29"/>
          <p:cNvSpPr>
            <a:spLocks noChangeArrowheads="1"/>
          </p:cNvSpPr>
          <p:nvPr/>
        </p:nvSpPr>
        <p:spPr bwMode="auto">
          <a:xfrm>
            <a:off x="4495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5553" name="Rectangle 30"/>
          <p:cNvSpPr>
            <a:spLocks noChangeArrowheads="1"/>
          </p:cNvSpPr>
          <p:nvPr/>
        </p:nvSpPr>
        <p:spPr bwMode="auto">
          <a:xfrm>
            <a:off x="4648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5554" name="Rectangle 31"/>
          <p:cNvSpPr>
            <a:spLocks noChangeArrowheads="1"/>
          </p:cNvSpPr>
          <p:nvPr/>
        </p:nvSpPr>
        <p:spPr bwMode="auto">
          <a:xfrm>
            <a:off x="4800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5555" name="Rectangle 32"/>
          <p:cNvSpPr>
            <a:spLocks noChangeArrowheads="1"/>
          </p:cNvSpPr>
          <p:nvPr/>
        </p:nvSpPr>
        <p:spPr bwMode="auto">
          <a:xfrm>
            <a:off x="4953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5556" name="Rectangle 33"/>
          <p:cNvSpPr>
            <a:spLocks noChangeArrowheads="1"/>
          </p:cNvSpPr>
          <p:nvPr/>
        </p:nvSpPr>
        <p:spPr bwMode="auto">
          <a:xfrm>
            <a:off x="5105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5557" name="Rectangle 34"/>
          <p:cNvSpPr>
            <a:spLocks noChangeArrowheads="1"/>
          </p:cNvSpPr>
          <p:nvPr/>
        </p:nvSpPr>
        <p:spPr bwMode="auto">
          <a:xfrm>
            <a:off x="5257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5558" name="Rectangle 35"/>
          <p:cNvSpPr>
            <a:spLocks noChangeArrowheads="1"/>
          </p:cNvSpPr>
          <p:nvPr/>
        </p:nvSpPr>
        <p:spPr bwMode="auto">
          <a:xfrm>
            <a:off x="5410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5559" name="Rectangle 36"/>
          <p:cNvSpPr>
            <a:spLocks noChangeArrowheads="1"/>
          </p:cNvSpPr>
          <p:nvPr/>
        </p:nvSpPr>
        <p:spPr bwMode="auto">
          <a:xfrm>
            <a:off x="5562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5560" name="Rectangle 37"/>
          <p:cNvSpPr>
            <a:spLocks noChangeArrowheads="1"/>
          </p:cNvSpPr>
          <p:nvPr/>
        </p:nvSpPr>
        <p:spPr bwMode="auto">
          <a:xfrm>
            <a:off x="5715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5561" name="Rectangle 38"/>
          <p:cNvSpPr>
            <a:spLocks noChangeArrowheads="1"/>
          </p:cNvSpPr>
          <p:nvPr/>
        </p:nvSpPr>
        <p:spPr bwMode="auto">
          <a:xfrm>
            <a:off x="5867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5562" name="Rectangle 39"/>
          <p:cNvSpPr>
            <a:spLocks noChangeArrowheads="1"/>
          </p:cNvSpPr>
          <p:nvPr/>
        </p:nvSpPr>
        <p:spPr bwMode="auto">
          <a:xfrm>
            <a:off x="6019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5563" name="Rectangle 40"/>
          <p:cNvSpPr>
            <a:spLocks noChangeArrowheads="1"/>
          </p:cNvSpPr>
          <p:nvPr/>
        </p:nvSpPr>
        <p:spPr bwMode="auto">
          <a:xfrm>
            <a:off x="6172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5564" name="Rectangle 41"/>
          <p:cNvSpPr>
            <a:spLocks noChangeArrowheads="1"/>
          </p:cNvSpPr>
          <p:nvPr/>
        </p:nvSpPr>
        <p:spPr bwMode="auto">
          <a:xfrm>
            <a:off x="6324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5565" name="Rectangle 42"/>
          <p:cNvSpPr>
            <a:spLocks noChangeArrowheads="1"/>
          </p:cNvSpPr>
          <p:nvPr/>
        </p:nvSpPr>
        <p:spPr bwMode="auto">
          <a:xfrm>
            <a:off x="6477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5566" name="Rectangle 43"/>
          <p:cNvSpPr>
            <a:spLocks noChangeArrowheads="1"/>
          </p:cNvSpPr>
          <p:nvPr/>
        </p:nvSpPr>
        <p:spPr bwMode="auto">
          <a:xfrm>
            <a:off x="6629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5567" name="Rectangle 44"/>
          <p:cNvSpPr>
            <a:spLocks noChangeArrowheads="1"/>
          </p:cNvSpPr>
          <p:nvPr/>
        </p:nvSpPr>
        <p:spPr bwMode="auto">
          <a:xfrm>
            <a:off x="6781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graphicFrame>
        <p:nvGraphicFramePr>
          <p:cNvPr id="38958" name="Group 46"/>
          <p:cNvGraphicFramePr>
            <a:graphicFrameLocks noGrp="1"/>
          </p:cNvGraphicFramePr>
          <p:nvPr/>
        </p:nvGraphicFramePr>
        <p:xfrm>
          <a:off x="1371600" y="2514600"/>
          <a:ext cx="6477000" cy="2438400"/>
        </p:xfrm>
        <a:graphic>
          <a:graphicData uri="http://schemas.openxmlformats.org/drawingml/2006/table">
            <a:tbl>
              <a:tblPr/>
              <a:tblGrid>
                <a:gridCol w="6477000"/>
              </a:tblGrid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526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656844" name="Text Box 12"/>
          <p:cNvSpPr txBox="1">
            <a:spLocks noChangeArrowheads="1"/>
          </p:cNvSpPr>
          <p:nvPr/>
        </p:nvSpPr>
        <p:spPr bwMode="auto">
          <a:xfrm>
            <a:off x="2460625" y="3810000"/>
            <a:ext cx="4267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_tradnl" sz="4400" dirty="0" smtClean="0"/>
              <a:t>…</a:t>
            </a:r>
            <a:r>
              <a:rPr lang="es-ES_tradnl" sz="4400" dirty="0" err="1" smtClean="0"/>
              <a:t>ordo</a:t>
            </a:r>
            <a:endParaRPr lang="es-ES" sz="4400" dirty="0"/>
          </a:p>
        </p:txBody>
      </p:sp>
      <p:sp>
        <p:nvSpPr>
          <p:cNvPr id="65577" name="Text Box 84"/>
          <p:cNvSpPr txBox="1">
            <a:spLocks noChangeArrowheads="1"/>
          </p:cNvSpPr>
          <p:nvPr/>
        </p:nvSpPr>
        <p:spPr bwMode="auto">
          <a:xfrm>
            <a:off x="1295400" y="2133600"/>
            <a:ext cx="762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"/>
              <a:t>1 - 5</a:t>
            </a:r>
          </a:p>
        </p:txBody>
      </p:sp>
      <p:sp>
        <p:nvSpPr>
          <p:cNvPr id="37" name="Text Box 13">
            <a:hlinkClick r:id="rId2" action="ppaction://hlinksldjump">
              <a:snd r:embed="rId3" name="voltage.wav"/>
            </a:hlinkClick>
          </p:cNvPr>
          <p:cNvSpPr txBox="1">
            <a:spLocks noChangeArrowheads="1"/>
          </p:cNvSpPr>
          <p:nvPr/>
        </p:nvSpPr>
        <p:spPr bwMode="auto">
          <a:xfrm>
            <a:off x="1130300" y="5549900"/>
            <a:ext cx="7010400" cy="604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es-ES_tradnl" sz="4000" dirty="0" err="1" smtClean="0"/>
              <a:t>g</a:t>
            </a:r>
            <a:r>
              <a:rPr lang="es-ES_tradnl" sz="4000" dirty="0" smtClean="0"/>
              <a:t>      </a:t>
            </a:r>
            <a:r>
              <a:rPr lang="es-ES_tradnl" sz="4000" dirty="0" err="1" smtClean="0"/>
              <a:t>gu</a:t>
            </a:r>
            <a:r>
              <a:rPr lang="es-ES_tradnl" sz="4000" dirty="0" smtClean="0"/>
              <a:t>      </a:t>
            </a:r>
            <a:r>
              <a:rPr lang="es-ES_tradnl" sz="4000" dirty="0" err="1" smtClean="0"/>
              <a:t>gü</a:t>
            </a:r>
            <a:endParaRPr lang="es-ES" sz="4000" dirty="0"/>
          </a:p>
        </p:txBody>
      </p:sp>
      <p:sp>
        <p:nvSpPr>
          <p:cNvPr id="38" name="Rectangle 14">
            <a:hlinkClick r:id="" action="ppaction://hlinkshowjump?jump=nextslide">
              <a:snd r:embed="rId4" name="arrow.wav"/>
            </a:hlinkClick>
          </p:cNvPr>
          <p:cNvSpPr>
            <a:spLocks noChangeArrowheads="1"/>
          </p:cNvSpPr>
          <p:nvPr/>
        </p:nvSpPr>
        <p:spPr bwMode="auto">
          <a:xfrm>
            <a:off x="2743200" y="5638800"/>
            <a:ext cx="838200" cy="457200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6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6568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56844" grpId="0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15"/>
          <p:cNvSpPr>
            <a:spLocks noChangeArrowheads="1"/>
          </p:cNvSpPr>
          <p:nvPr/>
        </p:nvSpPr>
        <p:spPr bwMode="auto">
          <a:xfrm>
            <a:off x="2362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6563" name="Rectangle 16"/>
          <p:cNvSpPr>
            <a:spLocks noChangeArrowheads="1"/>
          </p:cNvSpPr>
          <p:nvPr/>
        </p:nvSpPr>
        <p:spPr bwMode="auto">
          <a:xfrm>
            <a:off x="2514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6564" name="Rectangle 17"/>
          <p:cNvSpPr>
            <a:spLocks noChangeArrowheads="1"/>
          </p:cNvSpPr>
          <p:nvPr/>
        </p:nvSpPr>
        <p:spPr bwMode="auto">
          <a:xfrm>
            <a:off x="2667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6565" name="Rectangle 18"/>
          <p:cNvSpPr>
            <a:spLocks noChangeArrowheads="1"/>
          </p:cNvSpPr>
          <p:nvPr/>
        </p:nvSpPr>
        <p:spPr bwMode="auto">
          <a:xfrm>
            <a:off x="2819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6566" name="Rectangle 19"/>
          <p:cNvSpPr>
            <a:spLocks noChangeArrowheads="1"/>
          </p:cNvSpPr>
          <p:nvPr/>
        </p:nvSpPr>
        <p:spPr bwMode="auto">
          <a:xfrm>
            <a:off x="2971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6567" name="Rectangle 20"/>
          <p:cNvSpPr>
            <a:spLocks noChangeArrowheads="1"/>
          </p:cNvSpPr>
          <p:nvPr/>
        </p:nvSpPr>
        <p:spPr bwMode="auto">
          <a:xfrm>
            <a:off x="3124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6568" name="Rectangle 21"/>
          <p:cNvSpPr>
            <a:spLocks noChangeArrowheads="1"/>
          </p:cNvSpPr>
          <p:nvPr/>
        </p:nvSpPr>
        <p:spPr bwMode="auto">
          <a:xfrm>
            <a:off x="3276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6569" name="Rectangle 22"/>
          <p:cNvSpPr>
            <a:spLocks noChangeArrowheads="1"/>
          </p:cNvSpPr>
          <p:nvPr/>
        </p:nvSpPr>
        <p:spPr bwMode="auto">
          <a:xfrm>
            <a:off x="3429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6570" name="Rectangle 23"/>
          <p:cNvSpPr>
            <a:spLocks noChangeArrowheads="1"/>
          </p:cNvSpPr>
          <p:nvPr/>
        </p:nvSpPr>
        <p:spPr bwMode="auto">
          <a:xfrm>
            <a:off x="3581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6571" name="Rectangle 24"/>
          <p:cNvSpPr>
            <a:spLocks noChangeArrowheads="1"/>
          </p:cNvSpPr>
          <p:nvPr/>
        </p:nvSpPr>
        <p:spPr bwMode="auto">
          <a:xfrm>
            <a:off x="3733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6572" name="Rectangle 25"/>
          <p:cNvSpPr>
            <a:spLocks noChangeArrowheads="1"/>
          </p:cNvSpPr>
          <p:nvPr/>
        </p:nvSpPr>
        <p:spPr bwMode="auto">
          <a:xfrm>
            <a:off x="3886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6573" name="Rectangle 26"/>
          <p:cNvSpPr>
            <a:spLocks noChangeArrowheads="1"/>
          </p:cNvSpPr>
          <p:nvPr/>
        </p:nvSpPr>
        <p:spPr bwMode="auto">
          <a:xfrm>
            <a:off x="4038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6574" name="Rectangle 27"/>
          <p:cNvSpPr>
            <a:spLocks noChangeArrowheads="1"/>
          </p:cNvSpPr>
          <p:nvPr/>
        </p:nvSpPr>
        <p:spPr bwMode="auto">
          <a:xfrm>
            <a:off x="4191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6575" name="Rectangle 28"/>
          <p:cNvSpPr>
            <a:spLocks noChangeArrowheads="1"/>
          </p:cNvSpPr>
          <p:nvPr/>
        </p:nvSpPr>
        <p:spPr bwMode="auto">
          <a:xfrm>
            <a:off x="4343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6576" name="Rectangle 29"/>
          <p:cNvSpPr>
            <a:spLocks noChangeArrowheads="1"/>
          </p:cNvSpPr>
          <p:nvPr/>
        </p:nvSpPr>
        <p:spPr bwMode="auto">
          <a:xfrm>
            <a:off x="4495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6577" name="Rectangle 30"/>
          <p:cNvSpPr>
            <a:spLocks noChangeArrowheads="1"/>
          </p:cNvSpPr>
          <p:nvPr/>
        </p:nvSpPr>
        <p:spPr bwMode="auto">
          <a:xfrm>
            <a:off x="4648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6578" name="Rectangle 31"/>
          <p:cNvSpPr>
            <a:spLocks noChangeArrowheads="1"/>
          </p:cNvSpPr>
          <p:nvPr/>
        </p:nvSpPr>
        <p:spPr bwMode="auto">
          <a:xfrm>
            <a:off x="4800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6579" name="Rectangle 32"/>
          <p:cNvSpPr>
            <a:spLocks noChangeArrowheads="1"/>
          </p:cNvSpPr>
          <p:nvPr/>
        </p:nvSpPr>
        <p:spPr bwMode="auto">
          <a:xfrm>
            <a:off x="4953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6580" name="Rectangle 33"/>
          <p:cNvSpPr>
            <a:spLocks noChangeArrowheads="1"/>
          </p:cNvSpPr>
          <p:nvPr/>
        </p:nvSpPr>
        <p:spPr bwMode="auto">
          <a:xfrm>
            <a:off x="5105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6581" name="Rectangle 34"/>
          <p:cNvSpPr>
            <a:spLocks noChangeArrowheads="1"/>
          </p:cNvSpPr>
          <p:nvPr/>
        </p:nvSpPr>
        <p:spPr bwMode="auto">
          <a:xfrm>
            <a:off x="5257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6582" name="Rectangle 35"/>
          <p:cNvSpPr>
            <a:spLocks noChangeArrowheads="1"/>
          </p:cNvSpPr>
          <p:nvPr/>
        </p:nvSpPr>
        <p:spPr bwMode="auto">
          <a:xfrm>
            <a:off x="5410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6583" name="Rectangle 36"/>
          <p:cNvSpPr>
            <a:spLocks noChangeArrowheads="1"/>
          </p:cNvSpPr>
          <p:nvPr/>
        </p:nvSpPr>
        <p:spPr bwMode="auto">
          <a:xfrm>
            <a:off x="5562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6584" name="Rectangle 37"/>
          <p:cNvSpPr>
            <a:spLocks noChangeArrowheads="1"/>
          </p:cNvSpPr>
          <p:nvPr/>
        </p:nvSpPr>
        <p:spPr bwMode="auto">
          <a:xfrm>
            <a:off x="5715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6585" name="Rectangle 38"/>
          <p:cNvSpPr>
            <a:spLocks noChangeArrowheads="1"/>
          </p:cNvSpPr>
          <p:nvPr/>
        </p:nvSpPr>
        <p:spPr bwMode="auto">
          <a:xfrm>
            <a:off x="5867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6586" name="Rectangle 39"/>
          <p:cNvSpPr>
            <a:spLocks noChangeArrowheads="1"/>
          </p:cNvSpPr>
          <p:nvPr/>
        </p:nvSpPr>
        <p:spPr bwMode="auto">
          <a:xfrm>
            <a:off x="6019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6587" name="Rectangle 40"/>
          <p:cNvSpPr>
            <a:spLocks noChangeArrowheads="1"/>
          </p:cNvSpPr>
          <p:nvPr/>
        </p:nvSpPr>
        <p:spPr bwMode="auto">
          <a:xfrm>
            <a:off x="6172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6588" name="Rectangle 41"/>
          <p:cNvSpPr>
            <a:spLocks noChangeArrowheads="1"/>
          </p:cNvSpPr>
          <p:nvPr/>
        </p:nvSpPr>
        <p:spPr bwMode="auto">
          <a:xfrm>
            <a:off x="6324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6589" name="Rectangle 42"/>
          <p:cNvSpPr>
            <a:spLocks noChangeArrowheads="1"/>
          </p:cNvSpPr>
          <p:nvPr/>
        </p:nvSpPr>
        <p:spPr bwMode="auto">
          <a:xfrm>
            <a:off x="6477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6590" name="Rectangle 43"/>
          <p:cNvSpPr>
            <a:spLocks noChangeArrowheads="1"/>
          </p:cNvSpPr>
          <p:nvPr/>
        </p:nvSpPr>
        <p:spPr bwMode="auto">
          <a:xfrm>
            <a:off x="6629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6591" name="Rectangle 44"/>
          <p:cNvSpPr>
            <a:spLocks noChangeArrowheads="1"/>
          </p:cNvSpPr>
          <p:nvPr/>
        </p:nvSpPr>
        <p:spPr bwMode="auto">
          <a:xfrm>
            <a:off x="6781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graphicFrame>
        <p:nvGraphicFramePr>
          <p:cNvPr id="235552" name="Group 32"/>
          <p:cNvGraphicFramePr>
            <a:graphicFrameLocks noGrp="1"/>
          </p:cNvGraphicFramePr>
          <p:nvPr/>
        </p:nvGraphicFramePr>
        <p:xfrm>
          <a:off x="1371600" y="2514600"/>
          <a:ext cx="6477000" cy="2438400"/>
        </p:xfrm>
        <a:graphic>
          <a:graphicData uri="http://schemas.openxmlformats.org/drawingml/2006/table">
            <a:tbl>
              <a:tblPr/>
              <a:tblGrid>
                <a:gridCol w="6477000"/>
              </a:tblGrid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526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6600" name="Text Box 12"/>
          <p:cNvSpPr txBox="1">
            <a:spLocks noChangeArrowheads="1"/>
          </p:cNvSpPr>
          <p:nvPr/>
        </p:nvSpPr>
        <p:spPr bwMode="auto">
          <a:xfrm>
            <a:off x="2460625" y="3810000"/>
            <a:ext cx="4267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" sz="4400" dirty="0" smtClean="0"/>
              <a:t>gordo</a:t>
            </a:r>
            <a:endParaRPr lang="es-ES" sz="4400" dirty="0"/>
          </a:p>
        </p:txBody>
      </p:sp>
      <p:sp>
        <p:nvSpPr>
          <p:cNvPr id="66601" name="Text Box 84"/>
          <p:cNvSpPr txBox="1">
            <a:spLocks noChangeArrowheads="1"/>
          </p:cNvSpPr>
          <p:nvPr/>
        </p:nvSpPr>
        <p:spPr bwMode="auto">
          <a:xfrm>
            <a:off x="1295400" y="2133600"/>
            <a:ext cx="762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"/>
              <a:t>1 - 5</a:t>
            </a:r>
          </a:p>
        </p:txBody>
      </p:sp>
      <p:sp>
        <p:nvSpPr>
          <p:cNvPr id="66602" name="Line 15">
            <a:hlinkClick r:id="" action="ppaction://hlinkshowjump?jump=nextslide"/>
          </p:cNvPr>
          <p:cNvSpPr>
            <a:spLocks noChangeShapeType="1"/>
          </p:cNvSpPr>
          <p:nvPr/>
        </p:nvSpPr>
        <p:spPr bwMode="auto">
          <a:xfrm>
            <a:off x="4464050" y="5448300"/>
            <a:ext cx="381000" cy="0"/>
          </a:xfrm>
          <a:prstGeom prst="line">
            <a:avLst/>
          </a:prstGeom>
          <a:noFill/>
          <a:ln w="139700">
            <a:solidFill>
              <a:srgbClr val="A5002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6603" name="Rectangle 16">
            <a:hlinkClick r:id="" action="ppaction://hlinkshowjump?jump=nextslide"/>
          </p:cNvPr>
          <p:cNvSpPr>
            <a:spLocks noChangeArrowheads="1"/>
          </p:cNvSpPr>
          <p:nvPr/>
        </p:nvSpPr>
        <p:spPr bwMode="auto">
          <a:xfrm>
            <a:off x="3276600" y="5181600"/>
            <a:ext cx="2667000" cy="5334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15"/>
          <p:cNvSpPr>
            <a:spLocks noChangeArrowheads="1"/>
          </p:cNvSpPr>
          <p:nvPr/>
        </p:nvSpPr>
        <p:spPr bwMode="auto">
          <a:xfrm>
            <a:off x="2362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7587" name="Rectangle 16"/>
          <p:cNvSpPr>
            <a:spLocks noChangeArrowheads="1"/>
          </p:cNvSpPr>
          <p:nvPr/>
        </p:nvSpPr>
        <p:spPr bwMode="auto">
          <a:xfrm>
            <a:off x="2514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7588" name="Rectangle 17"/>
          <p:cNvSpPr>
            <a:spLocks noChangeArrowheads="1"/>
          </p:cNvSpPr>
          <p:nvPr/>
        </p:nvSpPr>
        <p:spPr bwMode="auto">
          <a:xfrm>
            <a:off x="2667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7589" name="Rectangle 18"/>
          <p:cNvSpPr>
            <a:spLocks noChangeArrowheads="1"/>
          </p:cNvSpPr>
          <p:nvPr/>
        </p:nvSpPr>
        <p:spPr bwMode="auto">
          <a:xfrm>
            <a:off x="2819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7590" name="Rectangle 19"/>
          <p:cNvSpPr>
            <a:spLocks noChangeArrowheads="1"/>
          </p:cNvSpPr>
          <p:nvPr/>
        </p:nvSpPr>
        <p:spPr bwMode="auto">
          <a:xfrm>
            <a:off x="2971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7591" name="Rectangle 20"/>
          <p:cNvSpPr>
            <a:spLocks noChangeArrowheads="1"/>
          </p:cNvSpPr>
          <p:nvPr/>
        </p:nvSpPr>
        <p:spPr bwMode="auto">
          <a:xfrm>
            <a:off x="3124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7592" name="Rectangle 21"/>
          <p:cNvSpPr>
            <a:spLocks noChangeArrowheads="1"/>
          </p:cNvSpPr>
          <p:nvPr/>
        </p:nvSpPr>
        <p:spPr bwMode="auto">
          <a:xfrm>
            <a:off x="3276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7593" name="Rectangle 22"/>
          <p:cNvSpPr>
            <a:spLocks noChangeArrowheads="1"/>
          </p:cNvSpPr>
          <p:nvPr/>
        </p:nvSpPr>
        <p:spPr bwMode="auto">
          <a:xfrm>
            <a:off x="3429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7594" name="Rectangle 23"/>
          <p:cNvSpPr>
            <a:spLocks noChangeArrowheads="1"/>
          </p:cNvSpPr>
          <p:nvPr/>
        </p:nvSpPr>
        <p:spPr bwMode="auto">
          <a:xfrm>
            <a:off x="3581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7595" name="Rectangle 24"/>
          <p:cNvSpPr>
            <a:spLocks noChangeArrowheads="1"/>
          </p:cNvSpPr>
          <p:nvPr/>
        </p:nvSpPr>
        <p:spPr bwMode="auto">
          <a:xfrm>
            <a:off x="3733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7596" name="Rectangle 25"/>
          <p:cNvSpPr>
            <a:spLocks noChangeArrowheads="1"/>
          </p:cNvSpPr>
          <p:nvPr/>
        </p:nvSpPr>
        <p:spPr bwMode="auto">
          <a:xfrm>
            <a:off x="3886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7597" name="Rectangle 26"/>
          <p:cNvSpPr>
            <a:spLocks noChangeArrowheads="1"/>
          </p:cNvSpPr>
          <p:nvPr/>
        </p:nvSpPr>
        <p:spPr bwMode="auto">
          <a:xfrm>
            <a:off x="4038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7598" name="Rectangle 27"/>
          <p:cNvSpPr>
            <a:spLocks noChangeArrowheads="1"/>
          </p:cNvSpPr>
          <p:nvPr/>
        </p:nvSpPr>
        <p:spPr bwMode="auto">
          <a:xfrm>
            <a:off x="4191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7599" name="Rectangle 28"/>
          <p:cNvSpPr>
            <a:spLocks noChangeArrowheads="1"/>
          </p:cNvSpPr>
          <p:nvPr/>
        </p:nvSpPr>
        <p:spPr bwMode="auto">
          <a:xfrm>
            <a:off x="4343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7600" name="Rectangle 29"/>
          <p:cNvSpPr>
            <a:spLocks noChangeArrowheads="1"/>
          </p:cNvSpPr>
          <p:nvPr/>
        </p:nvSpPr>
        <p:spPr bwMode="auto">
          <a:xfrm>
            <a:off x="4495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7601" name="Rectangle 30"/>
          <p:cNvSpPr>
            <a:spLocks noChangeArrowheads="1"/>
          </p:cNvSpPr>
          <p:nvPr/>
        </p:nvSpPr>
        <p:spPr bwMode="auto">
          <a:xfrm>
            <a:off x="4648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7602" name="Rectangle 31"/>
          <p:cNvSpPr>
            <a:spLocks noChangeArrowheads="1"/>
          </p:cNvSpPr>
          <p:nvPr/>
        </p:nvSpPr>
        <p:spPr bwMode="auto">
          <a:xfrm>
            <a:off x="4800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7603" name="Rectangle 32"/>
          <p:cNvSpPr>
            <a:spLocks noChangeArrowheads="1"/>
          </p:cNvSpPr>
          <p:nvPr/>
        </p:nvSpPr>
        <p:spPr bwMode="auto">
          <a:xfrm>
            <a:off x="4953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7604" name="Rectangle 33"/>
          <p:cNvSpPr>
            <a:spLocks noChangeArrowheads="1"/>
          </p:cNvSpPr>
          <p:nvPr/>
        </p:nvSpPr>
        <p:spPr bwMode="auto">
          <a:xfrm>
            <a:off x="5105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7605" name="Rectangle 34"/>
          <p:cNvSpPr>
            <a:spLocks noChangeArrowheads="1"/>
          </p:cNvSpPr>
          <p:nvPr/>
        </p:nvSpPr>
        <p:spPr bwMode="auto">
          <a:xfrm>
            <a:off x="5257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7606" name="Rectangle 35"/>
          <p:cNvSpPr>
            <a:spLocks noChangeArrowheads="1"/>
          </p:cNvSpPr>
          <p:nvPr/>
        </p:nvSpPr>
        <p:spPr bwMode="auto">
          <a:xfrm>
            <a:off x="5410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7607" name="Rectangle 36"/>
          <p:cNvSpPr>
            <a:spLocks noChangeArrowheads="1"/>
          </p:cNvSpPr>
          <p:nvPr/>
        </p:nvSpPr>
        <p:spPr bwMode="auto">
          <a:xfrm>
            <a:off x="5562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7608" name="Rectangle 37"/>
          <p:cNvSpPr>
            <a:spLocks noChangeArrowheads="1"/>
          </p:cNvSpPr>
          <p:nvPr/>
        </p:nvSpPr>
        <p:spPr bwMode="auto">
          <a:xfrm>
            <a:off x="5715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7609" name="Rectangle 38"/>
          <p:cNvSpPr>
            <a:spLocks noChangeArrowheads="1"/>
          </p:cNvSpPr>
          <p:nvPr/>
        </p:nvSpPr>
        <p:spPr bwMode="auto">
          <a:xfrm>
            <a:off x="5867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7610" name="Rectangle 39"/>
          <p:cNvSpPr>
            <a:spLocks noChangeArrowheads="1"/>
          </p:cNvSpPr>
          <p:nvPr/>
        </p:nvSpPr>
        <p:spPr bwMode="auto">
          <a:xfrm>
            <a:off x="6019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7611" name="Rectangle 40"/>
          <p:cNvSpPr>
            <a:spLocks noChangeArrowheads="1"/>
          </p:cNvSpPr>
          <p:nvPr/>
        </p:nvSpPr>
        <p:spPr bwMode="auto">
          <a:xfrm>
            <a:off x="6172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7612" name="Rectangle 41"/>
          <p:cNvSpPr>
            <a:spLocks noChangeArrowheads="1"/>
          </p:cNvSpPr>
          <p:nvPr/>
        </p:nvSpPr>
        <p:spPr bwMode="auto">
          <a:xfrm>
            <a:off x="6324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7613" name="Rectangle 42"/>
          <p:cNvSpPr>
            <a:spLocks noChangeArrowheads="1"/>
          </p:cNvSpPr>
          <p:nvPr/>
        </p:nvSpPr>
        <p:spPr bwMode="auto">
          <a:xfrm>
            <a:off x="6477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7614" name="Rectangle 43"/>
          <p:cNvSpPr>
            <a:spLocks noChangeArrowheads="1"/>
          </p:cNvSpPr>
          <p:nvPr/>
        </p:nvSpPr>
        <p:spPr bwMode="auto">
          <a:xfrm>
            <a:off x="6629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7615" name="Rectangle 44"/>
          <p:cNvSpPr>
            <a:spLocks noChangeArrowheads="1"/>
          </p:cNvSpPr>
          <p:nvPr/>
        </p:nvSpPr>
        <p:spPr bwMode="auto">
          <a:xfrm>
            <a:off x="6781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graphicFrame>
        <p:nvGraphicFramePr>
          <p:cNvPr id="39982" name="Group 46"/>
          <p:cNvGraphicFramePr>
            <a:graphicFrameLocks noGrp="1"/>
          </p:cNvGraphicFramePr>
          <p:nvPr/>
        </p:nvGraphicFramePr>
        <p:xfrm>
          <a:off x="1371600" y="2514600"/>
          <a:ext cx="6477000" cy="2438400"/>
        </p:xfrm>
        <a:graphic>
          <a:graphicData uri="http://schemas.openxmlformats.org/drawingml/2006/table">
            <a:tbl>
              <a:tblPr/>
              <a:tblGrid>
                <a:gridCol w="6477000"/>
              </a:tblGrid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526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656844" name="Text Box 12"/>
          <p:cNvSpPr txBox="1">
            <a:spLocks noChangeArrowheads="1"/>
          </p:cNvSpPr>
          <p:nvPr/>
        </p:nvSpPr>
        <p:spPr bwMode="auto">
          <a:xfrm>
            <a:off x="2460625" y="3810000"/>
            <a:ext cx="4267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_tradnl" sz="4400" dirty="0" err="1" smtClean="0"/>
              <a:t>Meren…e</a:t>
            </a:r>
            <a:endParaRPr lang="es-ES" sz="4400" dirty="0"/>
          </a:p>
        </p:txBody>
      </p:sp>
      <p:sp>
        <p:nvSpPr>
          <p:cNvPr id="67625" name="Text Box 84"/>
          <p:cNvSpPr txBox="1">
            <a:spLocks noChangeArrowheads="1"/>
          </p:cNvSpPr>
          <p:nvPr/>
        </p:nvSpPr>
        <p:spPr bwMode="auto">
          <a:xfrm>
            <a:off x="1295400" y="2133600"/>
            <a:ext cx="762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"/>
              <a:t>1 - 5</a:t>
            </a:r>
          </a:p>
        </p:txBody>
      </p:sp>
      <p:sp>
        <p:nvSpPr>
          <p:cNvPr id="37" name="Text Box 13">
            <a:hlinkClick r:id="rId2" action="ppaction://hlinksldjump">
              <a:snd r:embed="rId3" name="voltage.wav"/>
            </a:hlinkClick>
          </p:cNvPr>
          <p:cNvSpPr txBox="1">
            <a:spLocks noChangeArrowheads="1"/>
          </p:cNvSpPr>
          <p:nvPr/>
        </p:nvSpPr>
        <p:spPr bwMode="auto">
          <a:xfrm>
            <a:off x="1130300" y="5549900"/>
            <a:ext cx="7010400" cy="604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es-ES_tradnl" sz="4000" dirty="0" err="1" smtClean="0"/>
              <a:t>g</a:t>
            </a:r>
            <a:r>
              <a:rPr lang="es-ES_tradnl" sz="4000" dirty="0" smtClean="0"/>
              <a:t>      </a:t>
            </a:r>
            <a:r>
              <a:rPr lang="es-ES_tradnl" sz="4000" dirty="0" err="1" smtClean="0"/>
              <a:t>gu</a:t>
            </a:r>
            <a:r>
              <a:rPr lang="es-ES_tradnl" sz="4000" dirty="0" smtClean="0"/>
              <a:t>      </a:t>
            </a:r>
            <a:r>
              <a:rPr lang="es-ES_tradnl" sz="4000" dirty="0" err="1" smtClean="0"/>
              <a:t>gü</a:t>
            </a:r>
            <a:endParaRPr lang="es-ES" sz="4000" dirty="0"/>
          </a:p>
        </p:txBody>
      </p:sp>
      <p:sp>
        <p:nvSpPr>
          <p:cNvPr id="38" name="Rectangle 14">
            <a:hlinkClick r:id="" action="ppaction://hlinkshowjump?jump=nextslide">
              <a:snd r:embed="rId4" name="arrow.wav"/>
            </a:hlinkClick>
          </p:cNvPr>
          <p:cNvSpPr>
            <a:spLocks noChangeArrowheads="1"/>
          </p:cNvSpPr>
          <p:nvPr/>
        </p:nvSpPr>
        <p:spPr bwMode="auto">
          <a:xfrm>
            <a:off x="4114800" y="5715000"/>
            <a:ext cx="838200" cy="457200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6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6568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56844" grpId="0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15"/>
          <p:cNvSpPr>
            <a:spLocks noChangeArrowheads="1"/>
          </p:cNvSpPr>
          <p:nvPr/>
        </p:nvSpPr>
        <p:spPr bwMode="auto">
          <a:xfrm>
            <a:off x="2362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8611" name="Rectangle 16"/>
          <p:cNvSpPr>
            <a:spLocks noChangeArrowheads="1"/>
          </p:cNvSpPr>
          <p:nvPr/>
        </p:nvSpPr>
        <p:spPr bwMode="auto">
          <a:xfrm>
            <a:off x="2514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8612" name="Rectangle 17"/>
          <p:cNvSpPr>
            <a:spLocks noChangeArrowheads="1"/>
          </p:cNvSpPr>
          <p:nvPr/>
        </p:nvSpPr>
        <p:spPr bwMode="auto">
          <a:xfrm>
            <a:off x="2667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8613" name="Rectangle 18"/>
          <p:cNvSpPr>
            <a:spLocks noChangeArrowheads="1"/>
          </p:cNvSpPr>
          <p:nvPr/>
        </p:nvSpPr>
        <p:spPr bwMode="auto">
          <a:xfrm>
            <a:off x="2819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8614" name="Rectangle 19"/>
          <p:cNvSpPr>
            <a:spLocks noChangeArrowheads="1"/>
          </p:cNvSpPr>
          <p:nvPr/>
        </p:nvSpPr>
        <p:spPr bwMode="auto">
          <a:xfrm>
            <a:off x="2971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8615" name="Rectangle 20"/>
          <p:cNvSpPr>
            <a:spLocks noChangeArrowheads="1"/>
          </p:cNvSpPr>
          <p:nvPr/>
        </p:nvSpPr>
        <p:spPr bwMode="auto">
          <a:xfrm>
            <a:off x="3124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8616" name="Rectangle 21"/>
          <p:cNvSpPr>
            <a:spLocks noChangeArrowheads="1"/>
          </p:cNvSpPr>
          <p:nvPr/>
        </p:nvSpPr>
        <p:spPr bwMode="auto">
          <a:xfrm>
            <a:off x="3276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8617" name="Rectangle 22"/>
          <p:cNvSpPr>
            <a:spLocks noChangeArrowheads="1"/>
          </p:cNvSpPr>
          <p:nvPr/>
        </p:nvSpPr>
        <p:spPr bwMode="auto">
          <a:xfrm>
            <a:off x="3429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8618" name="Rectangle 23"/>
          <p:cNvSpPr>
            <a:spLocks noChangeArrowheads="1"/>
          </p:cNvSpPr>
          <p:nvPr/>
        </p:nvSpPr>
        <p:spPr bwMode="auto">
          <a:xfrm>
            <a:off x="3581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8619" name="Rectangle 24"/>
          <p:cNvSpPr>
            <a:spLocks noChangeArrowheads="1"/>
          </p:cNvSpPr>
          <p:nvPr/>
        </p:nvSpPr>
        <p:spPr bwMode="auto">
          <a:xfrm>
            <a:off x="3733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8620" name="Rectangle 25"/>
          <p:cNvSpPr>
            <a:spLocks noChangeArrowheads="1"/>
          </p:cNvSpPr>
          <p:nvPr/>
        </p:nvSpPr>
        <p:spPr bwMode="auto">
          <a:xfrm>
            <a:off x="3886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8621" name="Rectangle 26"/>
          <p:cNvSpPr>
            <a:spLocks noChangeArrowheads="1"/>
          </p:cNvSpPr>
          <p:nvPr/>
        </p:nvSpPr>
        <p:spPr bwMode="auto">
          <a:xfrm>
            <a:off x="4038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8622" name="Rectangle 27"/>
          <p:cNvSpPr>
            <a:spLocks noChangeArrowheads="1"/>
          </p:cNvSpPr>
          <p:nvPr/>
        </p:nvSpPr>
        <p:spPr bwMode="auto">
          <a:xfrm>
            <a:off x="4191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8623" name="Rectangle 28"/>
          <p:cNvSpPr>
            <a:spLocks noChangeArrowheads="1"/>
          </p:cNvSpPr>
          <p:nvPr/>
        </p:nvSpPr>
        <p:spPr bwMode="auto">
          <a:xfrm>
            <a:off x="4343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8624" name="Rectangle 29"/>
          <p:cNvSpPr>
            <a:spLocks noChangeArrowheads="1"/>
          </p:cNvSpPr>
          <p:nvPr/>
        </p:nvSpPr>
        <p:spPr bwMode="auto">
          <a:xfrm>
            <a:off x="4495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8625" name="Rectangle 30"/>
          <p:cNvSpPr>
            <a:spLocks noChangeArrowheads="1"/>
          </p:cNvSpPr>
          <p:nvPr/>
        </p:nvSpPr>
        <p:spPr bwMode="auto">
          <a:xfrm>
            <a:off x="4648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8626" name="Rectangle 31"/>
          <p:cNvSpPr>
            <a:spLocks noChangeArrowheads="1"/>
          </p:cNvSpPr>
          <p:nvPr/>
        </p:nvSpPr>
        <p:spPr bwMode="auto">
          <a:xfrm>
            <a:off x="4800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8627" name="Rectangle 32"/>
          <p:cNvSpPr>
            <a:spLocks noChangeArrowheads="1"/>
          </p:cNvSpPr>
          <p:nvPr/>
        </p:nvSpPr>
        <p:spPr bwMode="auto">
          <a:xfrm>
            <a:off x="4953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8628" name="Rectangle 33"/>
          <p:cNvSpPr>
            <a:spLocks noChangeArrowheads="1"/>
          </p:cNvSpPr>
          <p:nvPr/>
        </p:nvSpPr>
        <p:spPr bwMode="auto">
          <a:xfrm>
            <a:off x="5105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8629" name="Rectangle 34"/>
          <p:cNvSpPr>
            <a:spLocks noChangeArrowheads="1"/>
          </p:cNvSpPr>
          <p:nvPr/>
        </p:nvSpPr>
        <p:spPr bwMode="auto">
          <a:xfrm>
            <a:off x="5257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8630" name="Rectangle 35"/>
          <p:cNvSpPr>
            <a:spLocks noChangeArrowheads="1"/>
          </p:cNvSpPr>
          <p:nvPr/>
        </p:nvSpPr>
        <p:spPr bwMode="auto">
          <a:xfrm>
            <a:off x="5410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8631" name="Rectangle 36"/>
          <p:cNvSpPr>
            <a:spLocks noChangeArrowheads="1"/>
          </p:cNvSpPr>
          <p:nvPr/>
        </p:nvSpPr>
        <p:spPr bwMode="auto">
          <a:xfrm>
            <a:off x="5562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8632" name="Rectangle 37"/>
          <p:cNvSpPr>
            <a:spLocks noChangeArrowheads="1"/>
          </p:cNvSpPr>
          <p:nvPr/>
        </p:nvSpPr>
        <p:spPr bwMode="auto">
          <a:xfrm>
            <a:off x="5715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8633" name="Rectangle 38"/>
          <p:cNvSpPr>
            <a:spLocks noChangeArrowheads="1"/>
          </p:cNvSpPr>
          <p:nvPr/>
        </p:nvSpPr>
        <p:spPr bwMode="auto">
          <a:xfrm>
            <a:off x="5867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8634" name="Rectangle 39"/>
          <p:cNvSpPr>
            <a:spLocks noChangeArrowheads="1"/>
          </p:cNvSpPr>
          <p:nvPr/>
        </p:nvSpPr>
        <p:spPr bwMode="auto">
          <a:xfrm>
            <a:off x="6019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8635" name="Rectangle 40"/>
          <p:cNvSpPr>
            <a:spLocks noChangeArrowheads="1"/>
          </p:cNvSpPr>
          <p:nvPr/>
        </p:nvSpPr>
        <p:spPr bwMode="auto">
          <a:xfrm>
            <a:off x="6172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8636" name="Rectangle 41"/>
          <p:cNvSpPr>
            <a:spLocks noChangeArrowheads="1"/>
          </p:cNvSpPr>
          <p:nvPr/>
        </p:nvSpPr>
        <p:spPr bwMode="auto">
          <a:xfrm>
            <a:off x="6324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8637" name="Rectangle 42"/>
          <p:cNvSpPr>
            <a:spLocks noChangeArrowheads="1"/>
          </p:cNvSpPr>
          <p:nvPr/>
        </p:nvSpPr>
        <p:spPr bwMode="auto">
          <a:xfrm>
            <a:off x="6477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8638" name="Rectangle 43"/>
          <p:cNvSpPr>
            <a:spLocks noChangeArrowheads="1"/>
          </p:cNvSpPr>
          <p:nvPr/>
        </p:nvSpPr>
        <p:spPr bwMode="auto">
          <a:xfrm>
            <a:off x="6629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8639" name="Rectangle 44"/>
          <p:cNvSpPr>
            <a:spLocks noChangeArrowheads="1"/>
          </p:cNvSpPr>
          <p:nvPr/>
        </p:nvSpPr>
        <p:spPr bwMode="auto">
          <a:xfrm>
            <a:off x="6781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graphicFrame>
        <p:nvGraphicFramePr>
          <p:cNvPr id="236576" name="Group 32"/>
          <p:cNvGraphicFramePr>
            <a:graphicFrameLocks noGrp="1"/>
          </p:cNvGraphicFramePr>
          <p:nvPr/>
        </p:nvGraphicFramePr>
        <p:xfrm>
          <a:off x="1371600" y="2514600"/>
          <a:ext cx="6477000" cy="2438400"/>
        </p:xfrm>
        <a:graphic>
          <a:graphicData uri="http://schemas.openxmlformats.org/drawingml/2006/table">
            <a:tbl>
              <a:tblPr/>
              <a:tblGrid>
                <a:gridCol w="6477000"/>
              </a:tblGrid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526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8648" name="Text Box 12"/>
          <p:cNvSpPr txBox="1">
            <a:spLocks noChangeArrowheads="1"/>
          </p:cNvSpPr>
          <p:nvPr/>
        </p:nvSpPr>
        <p:spPr bwMode="auto">
          <a:xfrm>
            <a:off x="2460625" y="3810000"/>
            <a:ext cx="4267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_tradnl" sz="4400" dirty="0" smtClean="0">
                <a:solidFill>
                  <a:srgbClr val="1063EA"/>
                </a:solidFill>
              </a:rPr>
              <a:t>merengue</a:t>
            </a:r>
            <a:endParaRPr lang="es-ES" sz="4400" dirty="0">
              <a:solidFill>
                <a:srgbClr val="1063EA"/>
              </a:solidFill>
            </a:endParaRPr>
          </a:p>
        </p:txBody>
      </p:sp>
      <p:sp>
        <p:nvSpPr>
          <p:cNvPr id="68649" name="Text Box 84"/>
          <p:cNvSpPr txBox="1">
            <a:spLocks noChangeArrowheads="1"/>
          </p:cNvSpPr>
          <p:nvPr/>
        </p:nvSpPr>
        <p:spPr bwMode="auto">
          <a:xfrm>
            <a:off x="1295400" y="2133600"/>
            <a:ext cx="762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"/>
              <a:t>1 - 5</a:t>
            </a:r>
          </a:p>
        </p:txBody>
      </p:sp>
      <p:sp>
        <p:nvSpPr>
          <p:cNvPr id="68650" name="Line 15">
            <a:hlinkClick r:id="" action="ppaction://hlinkshowjump?jump=nextslide"/>
          </p:cNvPr>
          <p:cNvSpPr>
            <a:spLocks noChangeShapeType="1"/>
          </p:cNvSpPr>
          <p:nvPr/>
        </p:nvSpPr>
        <p:spPr bwMode="auto">
          <a:xfrm>
            <a:off x="4464050" y="5448300"/>
            <a:ext cx="381000" cy="0"/>
          </a:xfrm>
          <a:prstGeom prst="line">
            <a:avLst/>
          </a:prstGeom>
          <a:noFill/>
          <a:ln w="139700">
            <a:solidFill>
              <a:srgbClr val="A5002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8651" name="Rectangle 16">
            <a:hlinkClick r:id="" action="ppaction://hlinkshowjump?jump=nextslide"/>
          </p:cNvPr>
          <p:cNvSpPr>
            <a:spLocks noChangeArrowheads="1"/>
          </p:cNvSpPr>
          <p:nvPr/>
        </p:nvSpPr>
        <p:spPr bwMode="auto">
          <a:xfrm>
            <a:off x="3276600" y="5181600"/>
            <a:ext cx="2667000" cy="5334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15"/>
          <p:cNvSpPr>
            <a:spLocks noChangeArrowheads="1"/>
          </p:cNvSpPr>
          <p:nvPr/>
        </p:nvSpPr>
        <p:spPr bwMode="auto">
          <a:xfrm>
            <a:off x="2362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9635" name="Rectangle 16"/>
          <p:cNvSpPr>
            <a:spLocks noChangeArrowheads="1"/>
          </p:cNvSpPr>
          <p:nvPr/>
        </p:nvSpPr>
        <p:spPr bwMode="auto">
          <a:xfrm>
            <a:off x="2514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9636" name="Rectangle 17"/>
          <p:cNvSpPr>
            <a:spLocks noChangeArrowheads="1"/>
          </p:cNvSpPr>
          <p:nvPr/>
        </p:nvSpPr>
        <p:spPr bwMode="auto">
          <a:xfrm>
            <a:off x="2667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9637" name="Rectangle 18"/>
          <p:cNvSpPr>
            <a:spLocks noChangeArrowheads="1"/>
          </p:cNvSpPr>
          <p:nvPr/>
        </p:nvSpPr>
        <p:spPr bwMode="auto">
          <a:xfrm>
            <a:off x="2819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9638" name="Rectangle 19"/>
          <p:cNvSpPr>
            <a:spLocks noChangeArrowheads="1"/>
          </p:cNvSpPr>
          <p:nvPr/>
        </p:nvSpPr>
        <p:spPr bwMode="auto">
          <a:xfrm>
            <a:off x="2971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9639" name="Rectangle 20"/>
          <p:cNvSpPr>
            <a:spLocks noChangeArrowheads="1"/>
          </p:cNvSpPr>
          <p:nvPr/>
        </p:nvSpPr>
        <p:spPr bwMode="auto">
          <a:xfrm>
            <a:off x="3124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9640" name="Rectangle 21"/>
          <p:cNvSpPr>
            <a:spLocks noChangeArrowheads="1"/>
          </p:cNvSpPr>
          <p:nvPr/>
        </p:nvSpPr>
        <p:spPr bwMode="auto">
          <a:xfrm>
            <a:off x="3276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9641" name="Rectangle 22"/>
          <p:cNvSpPr>
            <a:spLocks noChangeArrowheads="1"/>
          </p:cNvSpPr>
          <p:nvPr/>
        </p:nvSpPr>
        <p:spPr bwMode="auto">
          <a:xfrm>
            <a:off x="3429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9642" name="Rectangle 23"/>
          <p:cNvSpPr>
            <a:spLocks noChangeArrowheads="1"/>
          </p:cNvSpPr>
          <p:nvPr/>
        </p:nvSpPr>
        <p:spPr bwMode="auto">
          <a:xfrm>
            <a:off x="3581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9643" name="Rectangle 24"/>
          <p:cNvSpPr>
            <a:spLocks noChangeArrowheads="1"/>
          </p:cNvSpPr>
          <p:nvPr/>
        </p:nvSpPr>
        <p:spPr bwMode="auto">
          <a:xfrm>
            <a:off x="3733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9644" name="Rectangle 25"/>
          <p:cNvSpPr>
            <a:spLocks noChangeArrowheads="1"/>
          </p:cNvSpPr>
          <p:nvPr/>
        </p:nvSpPr>
        <p:spPr bwMode="auto">
          <a:xfrm>
            <a:off x="3886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9645" name="Rectangle 26"/>
          <p:cNvSpPr>
            <a:spLocks noChangeArrowheads="1"/>
          </p:cNvSpPr>
          <p:nvPr/>
        </p:nvSpPr>
        <p:spPr bwMode="auto">
          <a:xfrm>
            <a:off x="4038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9646" name="Rectangle 27"/>
          <p:cNvSpPr>
            <a:spLocks noChangeArrowheads="1"/>
          </p:cNvSpPr>
          <p:nvPr/>
        </p:nvSpPr>
        <p:spPr bwMode="auto">
          <a:xfrm>
            <a:off x="4191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9647" name="Rectangle 28"/>
          <p:cNvSpPr>
            <a:spLocks noChangeArrowheads="1"/>
          </p:cNvSpPr>
          <p:nvPr/>
        </p:nvSpPr>
        <p:spPr bwMode="auto">
          <a:xfrm>
            <a:off x="4343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9648" name="Rectangle 29"/>
          <p:cNvSpPr>
            <a:spLocks noChangeArrowheads="1"/>
          </p:cNvSpPr>
          <p:nvPr/>
        </p:nvSpPr>
        <p:spPr bwMode="auto">
          <a:xfrm>
            <a:off x="4495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9649" name="Rectangle 30"/>
          <p:cNvSpPr>
            <a:spLocks noChangeArrowheads="1"/>
          </p:cNvSpPr>
          <p:nvPr/>
        </p:nvSpPr>
        <p:spPr bwMode="auto">
          <a:xfrm>
            <a:off x="4648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9650" name="Rectangle 31"/>
          <p:cNvSpPr>
            <a:spLocks noChangeArrowheads="1"/>
          </p:cNvSpPr>
          <p:nvPr/>
        </p:nvSpPr>
        <p:spPr bwMode="auto">
          <a:xfrm>
            <a:off x="4800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9651" name="Rectangle 32"/>
          <p:cNvSpPr>
            <a:spLocks noChangeArrowheads="1"/>
          </p:cNvSpPr>
          <p:nvPr/>
        </p:nvSpPr>
        <p:spPr bwMode="auto">
          <a:xfrm>
            <a:off x="4953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9652" name="Rectangle 33"/>
          <p:cNvSpPr>
            <a:spLocks noChangeArrowheads="1"/>
          </p:cNvSpPr>
          <p:nvPr/>
        </p:nvSpPr>
        <p:spPr bwMode="auto">
          <a:xfrm>
            <a:off x="5105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9653" name="Rectangle 34"/>
          <p:cNvSpPr>
            <a:spLocks noChangeArrowheads="1"/>
          </p:cNvSpPr>
          <p:nvPr/>
        </p:nvSpPr>
        <p:spPr bwMode="auto">
          <a:xfrm>
            <a:off x="5257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9654" name="Rectangle 35"/>
          <p:cNvSpPr>
            <a:spLocks noChangeArrowheads="1"/>
          </p:cNvSpPr>
          <p:nvPr/>
        </p:nvSpPr>
        <p:spPr bwMode="auto">
          <a:xfrm>
            <a:off x="5410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9655" name="Rectangle 36"/>
          <p:cNvSpPr>
            <a:spLocks noChangeArrowheads="1"/>
          </p:cNvSpPr>
          <p:nvPr/>
        </p:nvSpPr>
        <p:spPr bwMode="auto">
          <a:xfrm>
            <a:off x="5562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9656" name="Rectangle 37"/>
          <p:cNvSpPr>
            <a:spLocks noChangeArrowheads="1"/>
          </p:cNvSpPr>
          <p:nvPr/>
        </p:nvSpPr>
        <p:spPr bwMode="auto">
          <a:xfrm>
            <a:off x="5715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9657" name="Rectangle 38"/>
          <p:cNvSpPr>
            <a:spLocks noChangeArrowheads="1"/>
          </p:cNvSpPr>
          <p:nvPr/>
        </p:nvSpPr>
        <p:spPr bwMode="auto">
          <a:xfrm>
            <a:off x="5867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9658" name="Rectangle 39"/>
          <p:cNvSpPr>
            <a:spLocks noChangeArrowheads="1"/>
          </p:cNvSpPr>
          <p:nvPr/>
        </p:nvSpPr>
        <p:spPr bwMode="auto">
          <a:xfrm>
            <a:off x="6019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9659" name="Rectangle 40"/>
          <p:cNvSpPr>
            <a:spLocks noChangeArrowheads="1"/>
          </p:cNvSpPr>
          <p:nvPr/>
        </p:nvSpPr>
        <p:spPr bwMode="auto">
          <a:xfrm>
            <a:off x="6172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9660" name="Rectangle 41"/>
          <p:cNvSpPr>
            <a:spLocks noChangeArrowheads="1"/>
          </p:cNvSpPr>
          <p:nvPr/>
        </p:nvSpPr>
        <p:spPr bwMode="auto">
          <a:xfrm>
            <a:off x="6324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9661" name="Rectangle 42"/>
          <p:cNvSpPr>
            <a:spLocks noChangeArrowheads="1"/>
          </p:cNvSpPr>
          <p:nvPr/>
        </p:nvSpPr>
        <p:spPr bwMode="auto">
          <a:xfrm>
            <a:off x="6477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9662" name="Rectangle 43"/>
          <p:cNvSpPr>
            <a:spLocks noChangeArrowheads="1"/>
          </p:cNvSpPr>
          <p:nvPr/>
        </p:nvSpPr>
        <p:spPr bwMode="auto">
          <a:xfrm>
            <a:off x="6629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9663" name="Rectangle 44"/>
          <p:cNvSpPr>
            <a:spLocks noChangeArrowheads="1"/>
          </p:cNvSpPr>
          <p:nvPr/>
        </p:nvSpPr>
        <p:spPr bwMode="auto">
          <a:xfrm>
            <a:off x="6781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graphicFrame>
        <p:nvGraphicFramePr>
          <p:cNvPr id="41006" name="Group 46"/>
          <p:cNvGraphicFramePr>
            <a:graphicFrameLocks noGrp="1"/>
          </p:cNvGraphicFramePr>
          <p:nvPr/>
        </p:nvGraphicFramePr>
        <p:xfrm>
          <a:off x="1371600" y="2514600"/>
          <a:ext cx="6477000" cy="2438400"/>
        </p:xfrm>
        <a:graphic>
          <a:graphicData uri="http://schemas.openxmlformats.org/drawingml/2006/table">
            <a:tbl>
              <a:tblPr/>
              <a:tblGrid>
                <a:gridCol w="6477000"/>
              </a:tblGrid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526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656844" name="Text Box 12"/>
          <p:cNvSpPr txBox="1">
            <a:spLocks noChangeArrowheads="1"/>
          </p:cNvSpPr>
          <p:nvPr/>
        </p:nvSpPr>
        <p:spPr bwMode="auto">
          <a:xfrm>
            <a:off x="2460625" y="3810000"/>
            <a:ext cx="4267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_tradnl" sz="4400" dirty="0" err="1" smtClean="0">
                <a:solidFill>
                  <a:srgbClr val="1063EA"/>
                </a:solidFill>
              </a:rPr>
              <a:t>Col…ado</a:t>
            </a:r>
            <a:endParaRPr lang="es-ES" sz="4400" dirty="0"/>
          </a:p>
        </p:txBody>
      </p:sp>
      <p:sp>
        <p:nvSpPr>
          <p:cNvPr id="69673" name="Text Box 84"/>
          <p:cNvSpPr txBox="1">
            <a:spLocks noChangeArrowheads="1"/>
          </p:cNvSpPr>
          <p:nvPr/>
        </p:nvSpPr>
        <p:spPr bwMode="auto">
          <a:xfrm>
            <a:off x="1295400" y="2133600"/>
            <a:ext cx="762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"/>
              <a:t>1 - 5</a:t>
            </a:r>
          </a:p>
        </p:txBody>
      </p:sp>
      <p:sp>
        <p:nvSpPr>
          <p:cNvPr id="37" name="Text Box 13">
            <a:hlinkClick r:id="rId2" action="ppaction://hlinksldjump">
              <a:snd r:embed="rId3" name="voltage.wav"/>
            </a:hlinkClick>
          </p:cNvPr>
          <p:cNvSpPr txBox="1">
            <a:spLocks noChangeArrowheads="1"/>
          </p:cNvSpPr>
          <p:nvPr/>
        </p:nvSpPr>
        <p:spPr bwMode="auto">
          <a:xfrm>
            <a:off x="1130300" y="5549900"/>
            <a:ext cx="7010400" cy="604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es-ES_tradnl" sz="4000" dirty="0" err="1" smtClean="0"/>
              <a:t>g</a:t>
            </a:r>
            <a:r>
              <a:rPr lang="es-ES_tradnl" sz="4000" dirty="0" smtClean="0"/>
              <a:t>      </a:t>
            </a:r>
            <a:r>
              <a:rPr lang="es-ES_tradnl" sz="4000" dirty="0" err="1" smtClean="0"/>
              <a:t>gu</a:t>
            </a:r>
            <a:r>
              <a:rPr lang="es-ES_tradnl" sz="4000" dirty="0" smtClean="0"/>
              <a:t>      </a:t>
            </a:r>
            <a:r>
              <a:rPr lang="es-ES_tradnl" sz="4000" dirty="0" err="1" smtClean="0"/>
              <a:t>gü</a:t>
            </a:r>
            <a:endParaRPr lang="es-ES" sz="4000" dirty="0"/>
          </a:p>
        </p:txBody>
      </p:sp>
      <p:sp>
        <p:nvSpPr>
          <p:cNvPr id="38" name="Rectangle 14">
            <a:hlinkClick r:id="" action="ppaction://hlinkshowjump?jump=nextslide">
              <a:snd r:embed="rId4" name="arrow.wav"/>
            </a:hlinkClick>
          </p:cNvPr>
          <p:cNvSpPr>
            <a:spLocks noChangeArrowheads="1"/>
          </p:cNvSpPr>
          <p:nvPr/>
        </p:nvSpPr>
        <p:spPr bwMode="auto">
          <a:xfrm>
            <a:off x="2667000" y="5638800"/>
            <a:ext cx="838200" cy="457200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6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6568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56844" grpId="0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15"/>
          <p:cNvSpPr>
            <a:spLocks noChangeArrowheads="1"/>
          </p:cNvSpPr>
          <p:nvPr/>
        </p:nvSpPr>
        <p:spPr bwMode="auto">
          <a:xfrm>
            <a:off x="2362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70659" name="Rectangle 16"/>
          <p:cNvSpPr>
            <a:spLocks noChangeArrowheads="1"/>
          </p:cNvSpPr>
          <p:nvPr/>
        </p:nvSpPr>
        <p:spPr bwMode="auto">
          <a:xfrm>
            <a:off x="2514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70660" name="Rectangle 17"/>
          <p:cNvSpPr>
            <a:spLocks noChangeArrowheads="1"/>
          </p:cNvSpPr>
          <p:nvPr/>
        </p:nvSpPr>
        <p:spPr bwMode="auto">
          <a:xfrm>
            <a:off x="2667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70661" name="Rectangle 18"/>
          <p:cNvSpPr>
            <a:spLocks noChangeArrowheads="1"/>
          </p:cNvSpPr>
          <p:nvPr/>
        </p:nvSpPr>
        <p:spPr bwMode="auto">
          <a:xfrm>
            <a:off x="2819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70662" name="Rectangle 19"/>
          <p:cNvSpPr>
            <a:spLocks noChangeArrowheads="1"/>
          </p:cNvSpPr>
          <p:nvPr/>
        </p:nvSpPr>
        <p:spPr bwMode="auto">
          <a:xfrm>
            <a:off x="2971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70663" name="Rectangle 20"/>
          <p:cNvSpPr>
            <a:spLocks noChangeArrowheads="1"/>
          </p:cNvSpPr>
          <p:nvPr/>
        </p:nvSpPr>
        <p:spPr bwMode="auto">
          <a:xfrm>
            <a:off x="3124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70664" name="Rectangle 21"/>
          <p:cNvSpPr>
            <a:spLocks noChangeArrowheads="1"/>
          </p:cNvSpPr>
          <p:nvPr/>
        </p:nvSpPr>
        <p:spPr bwMode="auto">
          <a:xfrm>
            <a:off x="3276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70665" name="Rectangle 22"/>
          <p:cNvSpPr>
            <a:spLocks noChangeArrowheads="1"/>
          </p:cNvSpPr>
          <p:nvPr/>
        </p:nvSpPr>
        <p:spPr bwMode="auto">
          <a:xfrm>
            <a:off x="3429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70666" name="Rectangle 23"/>
          <p:cNvSpPr>
            <a:spLocks noChangeArrowheads="1"/>
          </p:cNvSpPr>
          <p:nvPr/>
        </p:nvSpPr>
        <p:spPr bwMode="auto">
          <a:xfrm>
            <a:off x="3581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70667" name="Rectangle 24"/>
          <p:cNvSpPr>
            <a:spLocks noChangeArrowheads="1"/>
          </p:cNvSpPr>
          <p:nvPr/>
        </p:nvSpPr>
        <p:spPr bwMode="auto">
          <a:xfrm>
            <a:off x="3733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70668" name="Rectangle 25"/>
          <p:cNvSpPr>
            <a:spLocks noChangeArrowheads="1"/>
          </p:cNvSpPr>
          <p:nvPr/>
        </p:nvSpPr>
        <p:spPr bwMode="auto">
          <a:xfrm>
            <a:off x="3886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70669" name="Rectangle 26"/>
          <p:cNvSpPr>
            <a:spLocks noChangeArrowheads="1"/>
          </p:cNvSpPr>
          <p:nvPr/>
        </p:nvSpPr>
        <p:spPr bwMode="auto">
          <a:xfrm>
            <a:off x="4038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70670" name="Rectangle 27"/>
          <p:cNvSpPr>
            <a:spLocks noChangeArrowheads="1"/>
          </p:cNvSpPr>
          <p:nvPr/>
        </p:nvSpPr>
        <p:spPr bwMode="auto">
          <a:xfrm>
            <a:off x="4191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70671" name="Rectangle 28"/>
          <p:cNvSpPr>
            <a:spLocks noChangeArrowheads="1"/>
          </p:cNvSpPr>
          <p:nvPr/>
        </p:nvSpPr>
        <p:spPr bwMode="auto">
          <a:xfrm>
            <a:off x="4343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70672" name="Rectangle 29"/>
          <p:cNvSpPr>
            <a:spLocks noChangeArrowheads="1"/>
          </p:cNvSpPr>
          <p:nvPr/>
        </p:nvSpPr>
        <p:spPr bwMode="auto">
          <a:xfrm>
            <a:off x="4495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70673" name="Rectangle 30"/>
          <p:cNvSpPr>
            <a:spLocks noChangeArrowheads="1"/>
          </p:cNvSpPr>
          <p:nvPr/>
        </p:nvSpPr>
        <p:spPr bwMode="auto">
          <a:xfrm>
            <a:off x="4648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70674" name="Rectangle 31"/>
          <p:cNvSpPr>
            <a:spLocks noChangeArrowheads="1"/>
          </p:cNvSpPr>
          <p:nvPr/>
        </p:nvSpPr>
        <p:spPr bwMode="auto">
          <a:xfrm>
            <a:off x="4800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70675" name="Rectangle 32"/>
          <p:cNvSpPr>
            <a:spLocks noChangeArrowheads="1"/>
          </p:cNvSpPr>
          <p:nvPr/>
        </p:nvSpPr>
        <p:spPr bwMode="auto">
          <a:xfrm>
            <a:off x="4953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70676" name="Rectangle 33"/>
          <p:cNvSpPr>
            <a:spLocks noChangeArrowheads="1"/>
          </p:cNvSpPr>
          <p:nvPr/>
        </p:nvSpPr>
        <p:spPr bwMode="auto">
          <a:xfrm>
            <a:off x="5105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70677" name="Rectangle 34"/>
          <p:cNvSpPr>
            <a:spLocks noChangeArrowheads="1"/>
          </p:cNvSpPr>
          <p:nvPr/>
        </p:nvSpPr>
        <p:spPr bwMode="auto">
          <a:xfrm>
            <a:off x="5257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70678" name="Rectangle 35"/>
          <p:cNvSpPr>
            <a:spLocks noChangeArrowheads="1"/>
          </p:cNvSpPr>
          <p:nvPr/>
        </p:nvSpPr>
        <p:spPr bwMode="auto">
          <a:xfrm>
            <a:off x="5410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70679" name="Rectangle 36"/>
          <p:cNvSpPr>
            <a:spLocks noChangeArrowheads="1"/>
          </p:cNvSpPr>
          <p:nvPr/>
        </p:nvSpPr>
        <p:spPr bwMode="auto">
          <a:xfrm>
            <a:off x="5562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70680" name="Rectangle 37"/>
          <p:cNvSpPr>
            <a:spLocks noChangeArrowheads="1"/>
          </p:cNvSpPr>
          <p:nvPr/>
        </p:nvSpPr>
        <p:spPr bwMode="auto">
          <a:xfrm>
            <a:off x="5715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70681" name="Rectangle 38"/>
          <p:cNvSpPr>
            <a:spLocks noChangeArrowheads="1"/>
          </p:cNvSpPr>
          <p:nvPr/>
        </p:nvSpPr>
        <p:spPr bwMode="auto">
          <a:xfrm>
            <a:off x="5867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70682" name="Rectangle 39"/>
          <p:cNvSpPr>
            <a:spLocks noChangeArrowheads="1"/>
          </p:cNvSpPr>
          <p:nvPr/>
        </p:nvSpPr>
        <p:spPr bwMode="auto">
          <a:xfrm>
            <a:off x="6019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70683" name="Rectangle 40"/>
          <p:cNvSpPr>
            <a:spLocks noChangeArrowheads="1"/>
          </p:cNvSpPr>
          <p:nvPr/>
        </p:nvSpPr>
        <p:spPr bwMode="auto">
          <a:xfrm>
            <a:off x="6172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70684" name="Rectangle 41"/>
          <p:cNvSpPr>
            <a:spLocks noChangeArrowheads="1"/>
          </p:cNvSpPr>
          <p:nvPr/>
        </p:nvSpPr>
        <p:spPr bwMode="auto">
          <a:xfrm>
            <a:off x="6324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70685" name="Rectangle 42"/>
          <p:cNvSpPr>
            <a:spLocks noChangeArrowheads="1"/>
          </p:cNvSpPr>
          <p:nvPr/>
        </p:nvSpPr>
        <p:spPr bwMode="auto">
          <a:xfrm>
            <a:off x="6477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70686" name="Rectangle 43"/>
          <p:cNvSpPr>
            <a:spLocks noChangeArrowheads="1"/>
          </p:cNvSpPr>
          <p:nvPr/>
        </p:nvSpPr>
        <p:spPr bwMode="auto">
          <a:xfrm>
            <a:off x="6629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70687" name="Rectangle 44"/>
          <p:cNvSpPr>
            <a:spLocks noChangeArrowheads="1"/>
          </p:cNvSpPr>
          <p:nvPr/>
        </p:nvSpPr>
        <p:spPr bwMode="auto">
          <a:xfrm>
            <a:off x="6781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graphicFrame>
        <p:nvGraphicFramePr>
          <p:cNvPr id="237600" name="Group 32"/>
          <p:cNvGraphicFramePr>
            <a:graphicFrameLocks noGrp="1"/>
          </p:cNvGraphicFramePr>
          <p:nvPr/>
        </p:nvGraphicFramePr>
        <p:xfrm>
          <a:off x="1371600" y="2514600"/>
          <a:ext cx="6477000" cy="2438400"/>
        </p:xfrm>
        <a:graphic>
          <a:graphicData uri="http://schemas.openxmlformats.org/drawingml/2006/table">
            <a:tbl>
              <a:tblPr/>
              <a:tblGrid>
                <a:gridCol w="6477000"/>
              </a:tblGrid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526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70696" name="Text Box 12"/>
          <p:cNvSpPr txBox="1">
            <a:spLocks noChangeArrowheads="1"/>
          </p:cNvSpPr>
          <p:nvPr/>
        </p:nvSpPr>
        <p:spPr bwMode="auto">
          <a:xfrm>
            <a:off x="2460625" y="3810000"/>
            <a:ext cx="4267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" sz="4400" dirty="0" smtClean="0">
                <a:solidFill>
                  <a:srgbClr val="1063EA"/>
                </a:solidFill>
              </a:rPr>
              <a:t>colgado</a:t>
            </a:r>
            <a:endParaRPr lang="es-ES" sz="4400" dirty="0"/>
          </a:p>
        </p:txBody>
      </p:sp>
      <p:sp>
        <p:nvSpPr>
          <p:cNvPr id="70697" name="Text Box 84"/>
          <p:cNvSpPr txBox="1">
            <a:spLocks noChangeArrowheads="1"/>
          </p:cNvSpPr>
          <p:nvPr/>
        </p:nvSpPr>
        <p:spPr bwMode="auto">
          <a:xfrm>
            <a:off x="1295400" y="2133600"/>
            <a:ext cx="762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"/>
              <a:t>1 - 5</a:t>
            </a:r>
          </a:p>
        </p:txBody>
      </p:sp>
      <p:sp>
        <p:nvSpPr>
          <p:cNvPr id="70698" name="Line 15">
            <a:hlinkClick r:id="" action="ppaction://hlinkshowjump?jump=nextslide"/>
          </p:cNvPr>
          <p:cNvSpPr>
            <a:spLocks noChangeShapeType="1"/>
          </p:cNvSpPr>
          <p:nvPr/>
        </p:nvSpPr>
        <p:spPr bwMode="auto">
          <a:xfrm>
            <a:off x="4464050" y="5448300"/>
            <a:ext cx="381000" cy="0"/>
          </a:xfrm>
          <a:prstGeom prst="line">
            <a:avLst/>
          </a:prstGeom>
          <a:noFill/>
          <a:ln w="139700">
            <a:solidFill>
              <a:srgbClr val="A5002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70699" name="Rectangle 16">
            <a:hlinkClick r:id="" action="ppaction://hlinkshowjump?jump=nextslide"/>
          </p:cNvPr>
          <p:cNvSpPr>
            <a:spLocks noChangeArrowheads="1"/>
          </p:cNvSpPr>
          <p:nvPr/>
        </p:nvSpPr>
        <p:spPr bwMode="auto">
          <a:xfrm>
            <a:off x="3276600" y="5181600"/>
            <a:ext cx="2667000" cy="5334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666" name="Rectangle 15"/>
          <p:cNvSpPr>
            <a:spLocks noChangeArrowheads="1"/>
          </p:cNvSpPr>
          <p:nvPr/>
        </p:nvSpPr>
        <p:spPr bwMode="auto">
          <a:xfrm>
            <a:off x="2362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1667" name="Rectangle 16"/>
          <p:cNvSpPr>
            <a:spLocks noChangeArrowheads="1"/>
          </p:cNvSpPr>
          <p:nvPr/>
        </p:nvSpPr>
        <p:spPr bwMode="auto">
          <a:xfrm>
            <a:off x="2514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1668" name="Rectangle 17"/>
          <p:cNvSpPr>
            <a:spLocks noChangeArrowheads="1"/>
          </p:cNvSpPr>
          <p:nvPr/>
        </p:nvSpPr>
        <p:spPr bwMode="auto">
          <a:xfrm>
            <a:off x="2667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1669" name="Rectangle 18"/>
          <p:cNvSpPr>
            <a:spLocks noChangeArrowheads="1"/>
          </p:cNvSpPr>
          <p:nvPr/>
        </p:nvSpPr>
        <p:spPr bwMode="auto">
          <a:xfrm>
            <a:off x="2819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1670" name="Rectangle 19"/>
          <p:cNvSpPr>
            <a:spLocks noChangeArrowheads="1"/>
          </p:cNvSpPr>
          <p:nvPr/>
        </p:nvSpPr>
        <p:spPr bwMode="auto">
          <a:xfrm>
            <a:off x="2971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1671" name="Rectangle 20"/>
          <p:cNvSpPr>
            <a:spLocks noChangeArrowheads="1"/>
          </p:cNvSpPr>
          <p:nvPr/>
        </p:nvSpPr>
        <p:spPr bwMode="auto">
          <a:xfrm>
            <a:off x="3124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1672" name="Rectangle 21"/>
          <p:cNvSpPr>
            <a:spLocks noChangeArrowheads="1"/>
          </p:cNvSpPr>
          <p:nvPr/>
        </p:nvSpPr>
        <p:spPr bwMode="auto">
          <a:xfrm>
            <a:off x="3276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1673" name="Rectangle 22"/>
          <p:cNvSpPr>
            <a:spLocks noChangeArrowheads="1"/>
          </p:cNvSpPr>
          <p:nvPr/>
        </p:nvSpPr>
        <p:spPr bwMode="auto">
          <a:xfrm>
            <a:off x="3429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1674" name="Rectangle 23"/>
          <p:cNvSpPr>
            <a:spLocks noChangeArrowheads="1"/>
          </p:cNvSpPr>
          <p:nvPr/>
        </p:nvSpPr>
        <p:spPr bwMode="auto">
          <a:xfrm>
            <a:off x="3581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1675" name="Rectangle 24"/>
          <p:cNvSpPr>
            <a:spLocks noChangeArrowheads="1"/>
          </p:cNvSpPr>
          <p:nvPr/>
        </p:nvSpPr>
        <p:spPr bwMode="auto">
          <a:xfrm>
            <a:off x="3733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1676" name="Rectangle 25"/>
          <p:cNvSpPr>
            <a:spLocks noChangeArrowheads="1"/>
          </p:cNvSpPr>
          <p:nvPr/>
        </p:nvSpPr>
        <p:spPr bwMode="auto">
          <a:xfrm>
            <a:off x="3886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1677" name="Rectangle 26"/>
          <p:cNvSpPr>
            <a:spLocks noChangeArrowheads="1"/>
          </p:cNvSpPr>
          <p:nvPr/>
        </p:nvSpPr>
        <p:spPr bwMode="auto">
          <a:xfrm>
            <a:off x="4038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1678" name="Rectangle 27"/>
          <p:cNvSpPr>
            <a:spLocks noChangeArrowheads="1"/>
          </p:cNvSpPr>
          <p:nvPr/>
        </p:nvSpPr>
        <p:spPr bwMode="auto">
          <a:xfrm>
            <a:off x="4191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1679" name="Rectangle 28"/>
          <p:cNvSpPr>
            <a:spLocks noChangeArrowheads="1"/>
          </p:cNvSpPr>
          <p:nvPr/>
        </p:nvSpPr>
        <p:spPr bwMode="auto">
          <a:xfrm>
            <a:off x="4343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1680" name="Rectangle 29"/>
          <p:cNvSpPr>
            <a:spLocks noChangeArrowheads="1"/>
          </p:cNvSpPr>
          <p:nvPr/>
        </p:nvSpPr>
        <p:spPr bwMode="auto">
          <a:xfrm>
            <a:off x="4495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1681" name="Rectangle 30"/>
          <p:cNvSpPr>
            <a:spLocks noChangeArrowheads="1"/>
          </p:cNvSpPr>
          <p:nvPr/>
        </p:nvSpPr>
        <p:spPr bwMode="auto">
          <a:xfrm>
            <a:off x="4648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1682" name="Rectangle 31"/>
          <p:cNvSpPr>
            <a:spLocks noChangeArrowheads="1"/>
          </p:cNvSpPr>
          <p:nvPr/>
        </p:nvSpPr>
        <p:spPr bwMode="auto">
          <a:xfrm>
            <a:off x="4800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1683" name="Rectangle 32"/>
          <p:cNvSpPr>
            <a:spLocks noChangeArrowheads="1"/>
          </p:cNvSpPr>
          <p:nvPr/>
        </p:nvSpPr>
        <p:spPr bwMode="auto">
          <a:xfrm>
            <a:off x="4953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1684" name="Rectangle 33"/>
          <p:cNvSpPr>
            <a:spLocks noChangeArrowheads="1"/>
          </p:cNvSpPr>
          <p:nvPr/>
        </p:nvSpPr>
        <p:spPr bwMode="auto">
          <a:xfrm>
            <a:off x="5105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1685" name="Rectangle 34"/>
          <p:cNvSpPr>
            <a:spLocks noChangeArrowheads="1"/>
          </p:cNvSpPr>
          <p:nvPr/>
        </p:nvSpPr>
        <p:spPr bwMode="auto">
          <a:xfrm>
            <a:off x="5257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1686" name="Rectangle 35"/>
          <p:cNvSpPr>
            <a:spLocks noChangeArrowheads="1"/>
          </p:cNvSpPr>
          <p:nvPr/>
        </p:nvSpPr>
        <p:spPr bwMode="auto">
          <a:xfrm>
            <a:off x="5410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1687" name="Rectangle 36"/>
          <p:cNvSpPr>
            <a:spLocks noChangeArrowheads="1"/>
          </p:cNvSpPr>
          <p:nvPr/>
        </p:nvSpPr>
        <p:spPr bwMode="auto">
          <a:xfrm>
            <a:off x="5562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1688" name="Rectangle 37"/>
          <p:cNvSpPr>
            <a:spLocks noChangeArrowheads="1"/>
          </p:cNvSpPr>
          <p:nvPr/>
        </p:nvSpPr>
        <p:spPr bwMode="auto">
          <a:xfrm>
            <a:off x="5715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1689" name="Rectangle 38"/>
          <p:cNvSpPr>
            <a:spLocks noChangeArrowheads="1"/>
          </p:cNvSpPr>
          <p:nvPr/>
        </p:nvSpPr>
        <p:spPr bwMode="auto">
          <a:xfrm>
            <a:off x="5867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1690" name="Rectangle 39"/>
          <p:cNvSpPr>
            <a:spLocks noChangeArrowheads="1"/>
          </p:cNvSpPr>
          <p:nvPr/>
        </p:nvSpPr>
        <p:spPr bwMode="auto">
          <a:xfrm>
            <a:off x="6019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1691" name="Rectangle 40"/>
          <p:cNvSpPr>
            <a:spLocks noChangeArrowheads="1"/>
          </p:cNvSpPr>
          <p:nvPr/>
        </p:nvSpPr>
        <p:spPr bwMode="auto">
          <a:xfrm>
            <a:off x="6172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1692" name="Rectangle 41"/>
          <p:cNvSpPr>
            <a:spLocks noChangeArrowheads="1"/>
          </p:cNvSpPr>
          <p:nvPr/>
        </p:nvSpPr>
        <p:spPr bwMode="auto">
          <a:xfrm>
            <a:off x="6324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1693" name="Rectangle 42"/>
          <p:cNvSpPr>
            <a:spLocks noChangeArrowheads="1"/>
          </p:cNvSpPr>
          <p:nvPr/>
        </p:nvSpPr>
        <p:spPr bwMode="auto">
          <a:xfrm>
            <a:off x="6477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1694" name="Rectangle 43"/>
          <p:cNvSpPr>
            <a:spLocks noChangeArrowheads="1"/>
          </p:cNvSpPr>
          <p:nvPr/>
        </p:nvSpPr>
        <p:spPr bwMode="auto">
          <a:xfrm>
            <a:off x="6629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1695" name="Rectangle 44"/>
          <p:cNvSpPr>
            <a:spLocks noChangeArrowheads="1"/>
          </p:cNvSpPr>
          <p:nvPr/>
        </p:nvSpPr>
        <p:spPr bwMode="auto">
          <a:xfrm>
            <a:off x="6781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graphicFrame>
        <p:nvGraphicFramePr>
          <p:cNvPr id="238624" name="Group 32"/>
          <p:cNvGraphicFramePr>
            <a:graphicFrameLocks noGrp="1"/>
          </p:cNvGraphicFramePr>
          <p:nvPr/>
        </p:nvGraphicFramePr>
        <p:xfrm>
          <a:off x="1371600" y="2514600"/>
          <a:ext cx="6477000" cy="2438400"/>
        </p:xfrm>
        <a:graphic>
          <a:graphicData uri="http://schemas.openxmlformats.org/drawingml/2006/table">
            <a:tbl>
              <a:tblPr/>
              <a:tblGrid>
                <a:gridCol w="6477000"/>
              </a:tblGrid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526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41704" name="Text Box 12"/>
          <p:cNvSpPr txBox="1">
            <a:spLocks noChangeArrowheads="1"/>
          </p:cNvSpPr>
          <p:nvPr/>
        </p:nvSpPr>
        <p:spPr bwMode="auto">
          <a:xfrm>
            <a:off x="2460625" y="3810000"/>
            <a:ext cx="426720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_tradnl" sz="4400" dirty="0" smtClean="0"/>
              <a:t>…</a:t>
            </a:r>
            <a:r>
              <a:rPr lang="es-ES_tradnl" sz="4400" dirty="0" err="1" smtClean="0"/>
              <a:t>uardar</a:t>
            </a:r>
            <a:endParaRPr lang="es-ES" sz="4400" dirty="0"/>
          </a:p>
        </p:txBody>
      </p:sp>
      <p:sp>
        <p:nvSpPr>
          <p:cNvPr id="241706" name="Text Box 84"/>
          <p:cNvSpPr txBox="1">
            <a:spLocks noChangeArrowheads="1"/>
          </p:cNvSpPr>
          <p:nvPr/>
        </p:nvSpPr>
        <p:spPr bwMode="auto">
          <a:xfrm>
            <a:off x="1295400" y="2133600"/>
            <a:ext cx="762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"/>
              <a:t>1 - 5</a:t>
            </a:r>
          </a:p>
        </p:txBody>
      </p:sp>
      <p:sp>
        <p:nvSpPr>
          <p:cNvPr id="40" name="Text Box 13">
            <a:hlinkClick r:id="rId2" action="ppaction://hlinksldjump">
              <a:snd r:embed="rId3" name="voltage.wav"/>
            </a:hlinkClick>
          </p:cNvPr>
          <p:cNvSpPr txBox="1">
            <a:spLocks noChangeArrowheads="1"/>
          </p:cNvSpPr>
          <p:nvPr/>
        </p:nvSpPr>
        <p:spPr bwMode="auto">
          <a:xfrm>
            <a:off x="1130300" y="5549900"/>
            <a:ext cx="7010400" cy="604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es-ES_tradnl" sz="4000" dirty="0" err="1" smtClean="0"/>
              <a:t>g</a:t>
            </a:r>
            <a:r>
              <a:rPr lang="es-ES_tradnl" sz="4000" dirty="0" smtClean="0"/>
              <a:t>      </a:t>
            </a:r>
            <a:r>
              <a:rPr lang="es-ES_tradnl" sz="4000" dirty="0" err="1" smtClean="0"/>
              <a:t>gu</a:t>
            </a:r>
            <a:r>
              <a:rPr lang="es-ES_tradnl" sz="4000" dirty="0" smtClean="0"/>
              <a:t>      </a:t>
            </a:r>
            <a:r>
              <a:rPr lang="es-ES_tradnl" sz="4000" dirty="0" err="1" smtClean="0"/>
              <a:t>gü</a:t>
            </a:r>
            <a:endParaRPr lang="es-ES" sz="4000" dirty="0"/>
          </a:p>
        </p:txBody>
      </p:sp>
      <p:sp>
        <p:nvSpPr>
          <p:cNvPr id="41" name="Rectangle 14">
            <a:hlinkClick r:id="" action="ppaction://hlinkshowjump?jump=nextslide">
              <a:snd r:embed="rId4" name="arrow.wav"/>
            </a:hlinkClick>
          </p:cNvPr>
          <p:cNvSpPr>
            <a:spLocks noChangeArrowheads="1"/>
          </p:cNvSpPr>
          <p:nvPr/>
        </p:nvSpPr>
        <p:spPr bwMode="auto">
          <a:xfrm>
            <a:off x="2743200" y="5562600"/>
            <a:ext cx="838200" cy="457200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690" name="Rectangle 15"/>
          <p:cNvSpPr>
            <a:spLocks noChangeArrowheads="1"/>
          </p:cNvSpPr>
          <p:nvPr/>
        </p:nvSpPr>
        <p:spPr bwMode="auto">
          <a:xfrm>
            <a:off x="2362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2691" name="Rectangle 16"/>
          <p:cNvSpPr>
            <a:spLocks noChangeArrowheads="1"/>
          </p:cNvSpPr>
          <p:nvPr/>
        </p:nvSpPr>
        <p:spPr bwMode="auto">
          <a:xfrm>
            <a:off x="2514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2692" name="Rectangle 17"/>
          <p:cNvSpPr>
            <a:spLocks noChangeArrowheads="1"/>
          </p:cNvSpPr>
          <p:nvPr/>
        </p:nvSpPr>
        <p:spPr bwMode="auto">
          <a:xfrm>
            <a:off x="2667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2693" name="Rectangle 18"/>
          <p:cNvSpPr>
            <a:spLocks noChangeArrowheads="1"/>
          </p:cNvSpPr>
          <p:nvPr/>
        </p:nvSpPr>
        <p:spPr bwMode="auto">
          <a:xfrm>
            <a:off x="2819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2694" name="Rectangle 19"/>
          <p:cNvSpPr>
            <a:spLocks noChangeArrowheads="1"/>
          </p:cNvSpPr>
          <p:nvPr/>
        </p:nvSpPr>
        <p:spPr bwMode="auto">
          <a:xfrm>
            <a:off x="2971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2695" name="Rectangle 20"/>
          <p:cNvSpPr>
            <a:spLocks noChangeArrowheads="1"/>
          </p:cNvSpPr>
          <p:nvPr/>
        </p:nvSpPr>
        <p:spPr bwMode="auto">
          <a:xfrm>
            <a:off x="3124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2696" name="Rectangle 21"/>
          <p:cNvSpPr>
            <a:spLocks noChangeArrowheads="1"/>
          </p:cNvSpPr>
          <p:nvPr/>
        </p:nvSpPr>
        <p:spPr bwMode="auto">
          <a:xfrm>
            <a:off x="3276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2697" name="Rectangle 22"/>
          <p:cNvSpPr>
            <a:spLocks noChangeArrowheads="1"/>
          </p:cNvSpPr>
          <p:nvPr/>
        </p:nvSpPr>
        <p:spPr bwMode="auto">
          <a:xfrm>
            <a:off x="3429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2698" name="Rectangle 23"/>
          <p:cNvSpPr>
            <a:spLocks noChangeArrowheads="1"/>
          </p:cNvSpPr>
          <p:nvPr/>
        </p:nvSpPr>
        <p:spPr bwMode="auto">
          <a:xfrm>
            <a:off x="3581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2699" name="Rectangle 24"/>
          <p:cNvSpPr>
            <a:spLocks noChangeArrowheads="1"/>
          </p:cNvSpPr>
          <p:nvPr/>
        </p:nvSpPr>
        <p:spPr bwMode="auto">
          <a:xfrm>
            <a:off x="3733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2700" name="Rectangle 25"/>
          <p:cNvSpPr>
            <a:spLocks noChangeArrowheads="1"/>
          </p:cNvSpPr>
          <p:nvPr/>
        </p:nvSpPr>
        <p:spPr bwMode="auto">
          <a:xfrm>
            <a:off x="3886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2701" name="Rectangle 26"/>
          <p:cNvSpPr>
            <a:spLocks noChangeArrowheads="1"/>
          </p:cNvSpPr>
          <p:nvPr/>
        </p:nvSpPr>
        <p:spPr bwMode="auto">
          <a:xfrm>
            <a:off x="4038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2702" name="Rectangle 27"/>
          <p:cNvSpPr>
            <a:spLocks noChangeArrowheads="1"/>
          </p:cNvSpPr>
          <p:nvPr/>
        </p:nvSpPr>
        <p:spPr bwMode="auto">
          <a:xfrm>
            <a:off x="4191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2703" name="Rectangle 28"/>
          <p:cNvSpPr>
            <a:spLocks noChangeArrowheads="1"/>
          </p:cNvSpPr>
          <p:nvPr/>
        </p:nvSpPr>
        <p:spPr bwMode="auto">
          <a:xfrm>
            <a:off x="4343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2704" name="Rectangle 29"/>
          <p:cNvSpPr>
            <a:spLocks noChangeArrowheads="1"/>
          </p:cNvSpPr>
          <p:nvPr/>
        </p:nvSpPr>
        <p:spPr bwMode="auto">
          <a:xfrm>
            <a:off x="4495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2705" name="Rectangle 30"/>
          <p:cNvSpPr>
            <a:spLocks noChangeArrowheads="1"/>
          </p:cNvSpPr>
          <p:nvPr/>
        </p:nvSpPr>
        <p:spPr bwMode="auto">
          <a:xfrm>
            <a:off x="4648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2706" name="Rectangle 31"/>
          <p:cNvSpPr>
            <a:spLocks noChangeArrowheads="1"/>
          </p:cNvSpPr>
          <p:nvPr/>
        </p:nvSpPr>
        <p:spPr bwMode="auto">
          <a:xfrm>
            <a:off x="4800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2707" name="Rectangle 32"/>
          <p:cNvSpPr>
            <a:spLocks noChangeArrowheads="1"/>
          </p:cNvSpPr>
          <p:nvPr/>
        </p:nvSpPr>
        <p:spPr bwMode="auto">
          <a:xfrm>
            <a:off x="4953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2708" name="Rectangle 33"/>
          <p:cNvSpPr>
            <a:spLocks noChangeArrowheads="1"/>
          </p:cNvSpPr>
          <p:nvPr/>
        </p:nvSpPr>
        <p:spPr bwMode="auto">
          <a:xfrm>
            <a:off x="5105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2709" name="Rectangle 34"/>
          <p:cNvSpPr>
            <a:spLocks noChangeArrowheads="1"/>
          </p:cNvSpPr>
          <p:nvPr/>
        </p:nvSpPr>
        <p:spPr bwMode="auto">
          <a:xfrm>
            <a:off x="5257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2710" name="Rectangle 35"/>
          <p:cNvSpPr>
            <a:spLocks noChangeArrowheads="1"/>
          </p:cNvSpPr>
          <p:nvPr/>
        </p:nvSpPr>
        <p:spPr bwMode="auto">
          <a:xfrm>
            <a:off x="5410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2711" name="Rectangle 36"/>
          <p:cNvSpPr>
            <a:spLocks noChangeArrowheads="1"/>
          </p:cNvSpPr>
          <p:nvPr/>
        </p:nvSpPr>
        <p:spPr bwMode="auto">
          <a:xfrm>
            <a:off x="5562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2712" name="Rectangle 37"/>
          <p:cNvSpPr>
            <a:spLocks noChangeArrowheads="1"/>
          </p:cNvSpPr>
          <p:nvPr/>
        </p:nvSpPr>
        <p:spPr bwMode="auto">
          <a:xfrm>
            <a:off x="5715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2713" name="Rectangle 38"/>
          <p:cNvSpPr>
            <a:spLocks noChangeArrowheads="1"/>
          </p:cNvSpPr>
          <p:nvPr/>
        </p:nvSpPr>
        <p:spPr bwMode="auto">
          <a:xfrm>
            <a:off x="5867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2714" name="Rectangle 39"/>
          <p:cNvSpPr>
            <a:spLocks noChangeArrowheads="1"/>
          </p:cNvSpPr>
          <p:nvPr/>
        </p:nvSpPr>
        <p:spPr bwMode="auto">
          <a:xfrm>
            <a:off x="6019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2715" name="Rectangle 40"/>
          <p:cNvSpPr>
            <a:spLocks noChangeArrowheads="1"/>
          </p:cNvSpPr>
          <p:nvPr/>
        </p:nvSpPr>
        <p:spPr bwMode="auto">
          <a:xfrm>
            <a:off x="6172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2716" name="Rectangle 41"/>
          <p:cNvSpPr>
            <a:spLocks noChangeArrowheads="1"/>
          </p:cNvSpPr>
          <p:nvPr/>
        </p:nvSpPr>
        <p:spPr bwMode="auto">
          <a:xfrm>
            <a:off x="6324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2717" name="Rectangle 42"/>
          <p:cNvSpPr>
            <a:spLocks noChangeArrowheads="1"/>
          </p:cNvSpPr>
          <p:nvPr/>
        </p:nvSpPr>
        <p:spPr bwMode="auto">
          <a:xfrm>
            <a:off x="6477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2718" name="Rectangle 43"/>
          <p:cNvSpPr>
            <a:spLocks noChangeArrowheads="1"/>
          </p:cNvSpPr>
          <p:nvPr/>
        </p:nvSpPr>
        <p:spPr bwMode="auto">
          <a:xfrm>
            <a:off x="6629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2719" name="Rectangle 44"/>
          <p:cNvSpPr>
            <a:spLocks noChangeArrowheads="1"/>
          </p:cNvSpPr>
          <p:nvPr/>
        </p:nvSpPr>
        <p:spPr bwMode="auto">
          <a:xfrm>
            <a:off x="6781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graphicFrame>
        <p:nvGraphicFramePr>
          <p:cNvPr id="239648" name="Group 32"/>
          <p:cNvGraphicFramePr>
            <a:graphicFrameLocks noGrp="1"/>
          </p:cNvGraphicFramePr>
          <p:nvPr/>
        </p:nvGraphicFramePr>
        <p:xfrm>
          <a:off x="1371600" y="2514600"/>
          <a:ext cx="6477000" cy="2438400"/>
        </p:xfrm>
        <a:graphic>
          <a:graphicData uri="http://schemas.openxmlformats.org/drawingml/2006/table">
            <a:tbl>
              <a:tblPr/>
              <a:tblGrid>
                <a:gridCol w="6477000"/>
              </a:tblGrid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526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42728" name="Text Box 12"/>
          <p:cNvSpPr txBox="1">
            <a:spLocks noChangeArrowheads="1"/>
          </p:cNvSpPr>
          <p:nvPr/>
        </p:nvSpPr>
        <p:spPr bwMode="auto">
          <a:xfrm>
            <a:off x="2460625" y="3810000"/>
            <a:ext cx="4267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_tradnl" sz="4400" dirty="0" smtClean="0">
                <a:solidFill>
                  <a:srgbClr val="1063EA"/>
                </a:solidFill>
              </a:rPr>
              <a:t>guardar</a:t>
            </a:r>
            <a:endParaRPr lang="es-ES" sz="4400" dirty="0"/>
          </a:p>
        </p:txBody>
      </p:sp>
      <p:sp>
        <p:nvSpPr>
          <p:cNvPr id="242729" name="Text Box 84"/>
          <p:cNvSpPr txBox="1">
            <a:spLocks noChangeArrowheads="1"/>
          </p:cNvSpPr>
          <p:nvPr/>
        </p:nvSpPr>
        <p:spPr bwMode="auto">
          <a:xfrm>
            <a:off x="1295400" y="2133600"/>
            <a:ext cx="762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"/>
              <a:t>1 - 5</a:t>
            </a:r>
          </a:p>
        </p:txBody>
      </p:sp>
      <p:sp>
        <p:nvSpPr>
          <p:cNvPr id="242730" name="Line 15">
            <a:hlinkClick r:id="" action="ppaction://hlinkshowjump?jump=nextslide"/>
          </p:cNvPr>
          <p:cNvSpPr>
            <a:spLocks noChangeShapeType="1"/>
          </p:cNvSpPr>
          <p:nvPr/>
        </p:nvSpPr>
        <p:spPr bwMode="auto">
          <a:xfrm>
            <a:off x="4464050" y="5448300"/>
            <a:ext cx="381000" cy="0"/>
          </a:xfrm>
          <a:prstGeom prst="line">
            <a:avLst/>
          </a:prstGeom>
          <a:noFill/>
          <a:ln w="139700">
            <a:solidFill>
              <a:srgbClr val="A5002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2731" name="Rectangle 16">
            <a:hlinkClick r:id="" action="ppaction://hlinkshowjump?jump=nextslide"/>
          </p:cNvPr>
          <p:cNvSpPr>
            <a:spLocks noChangeArrowheads="1"/>
          </p:cNvSpPr>
          <p:nvPr/>
        </p:nvSpPr>
        <p:spPr bwMode="auto">
          <a:xfrm>
            <a:off x="3276600" y="5181600"/>
            <a:ext cx="2667000" cy="5334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714" name="Rectangle 15"/>
          <p:cNvSpPr>
            <a:spLocks noChangeArrowheads="1"/>
          </p:cNvSpPr>
          <p:nvPr/>
        </p:nvSpPr>
        <p:spPr bwMode="auto">
          <a:xfrm>
            <a:off x="2362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3715" name="Rectangle 16"/>
          <p:cNvSpPr>
            <a:spLocks noChangeArrowheads="1"/>
          </p:cNvSpPr>
          <p:nvPr/>
        </p:nvSpPr>
        <p:spPr bwMode="auto">
          <a:xfrm>
            <a:off x="2514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3716" name="Rectangle 17"/>
          <p:cNvSpPr>
            <a:spLocks noChangeArrowheads="1"/>
          </p:cNvSpPr>
          <p:nvPr/>
        </p:nvSpPr>
        <p:spPr bwMode="auto">
          <a:xfrm>
            <a:off x="2667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3717" name="Rectangle 18"/>
          <p:cNvSpPr>
            <a:spLocks noChangeArrowheads="1"/>
          </p:cNvSpPr>
          <p:nvPr/>
        </p:nvSpPr>
        <p:spPr bwMode="auto">
          <a:xfrm>
            <a:off x="2819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3718" name="Rectangle 19"/>
          <p:cNvSpPr>
            <a:spLocks noChangeArrowheads="1"/>
          </p:cNvSpPr>
          <p:nvPr/>
        </p:nvSpPr>
        <p:spPr bwMode="auto">
          <a:xfrm>
            <a:off x="2971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3719" name="Rectangle 20"/>
          <p:cNvSpPr>
            <a:spLocks noChangeArrowheads="1"/>
          </p:cNvSpPr>
          <p:nvPr/>
        </p:nvSpPr>
        <p:spPr bwMode="auto">
          <a:xfrm>
            <a:off x="3124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3720" name="Rectangle 21"/>
          <p:cNvSpPr>
            <a:spLocks noChangeArrowheads="1"/>
          </p:cNvSpPr>
          <p:nvPr/>
        </p:nvSpPr>
        <p:spPr bwMode="auto">
          <a:xfrm>
            <a:off x="3276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3721" name="Rectangle 22"/>
          <p:cNvSpPr>
            <a:spLocks noChangeArrowheads="1"/>
          </p:cNvSpPr>
          <p:nvPr/>
        </p:nvSpPr>
        <p:spPr bwMode="auto">
          <a:xfrm>
            <a:off x="3429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3722" name="Rectangle 23"/>
          <p:cNvSpPr>
            <a:spLocks noChangeArrowheads="1"/>
          </p:cNvSpPr>
          <p:nvPr/>
        </p:nvSpPr>
        <p:spPr bwMode="auto">
          <a:xfrm>
            <a:off x="3581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3723" name="Rectangle 24"/>
          <p:cNvSpPr>
            <a:spLocks noChangeArrowheads="1"/>
          </p:cNvSpPr>
          <p:nvPr/>
        </p:nvSpPr>
        <p:spPr bwMode="auto">
          <a:xfrm>
            <a:off x="3733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3724" name="Rectangle 25"/>
          <p:cNvSpPr>
            <a:spLocks noChangeArrowheads="1"/>
          </p:cNvSpPr>
          <p:nvPr/>
        </p:nvSpPr>
        <p:spPr bwMode="auto">
          <a:xfrm>
            <a:off x="3886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3725" name="Rectangle 26"/>
          <p:cNvSpPr>
            <a:spLocks noChangeArrowheads="1"/>
          </p:cNvSpPr>
          <p:nvPr/>
        </p:nvSpPr>
        <p:spPr bwMode="auto">
          <a:xfrm>
            <a:off x="4038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3726" name="Rectangle 27"/>
          <p:cNvSpPr>
            <a:spLocks noChangeArrowheads="1"/>
          </p:cNvSpPr>
          <p:nvPr/>
        </p:nvSpPr>
        <p:spPr bwMode="auto">
          <a:xfrm>
            <a:off x="4191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3727" name="Rectangle 28"/>
          <p:cNvSpPr>
            <a:spLocks noChangeArrowheads="1"/>
          </p:cNvSpPr>
          <p:nvPr/>
        </p:nvSpPr>
        <p:spPr bwMode="auto">
          <a:xfrm>
            <a:off x="4343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3728" name="Rectangle 29"/>
          <p:cNvSpPr>
            <a:spLocks noChangeArrowheads="1"/>
          </p:cNvSpPr>
          <p:nvPr/>
        </p:nvSpPr>
        <p:spPr bwMode="auto">
          <a:xfrm>
            <a:off x="4495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3729" name="Rectangle 30"/>
          <p:cNvSpPr>
            <a:spLocks noChangeArrowheads="1"/>
          </p:cNvSpPr>
          <p:nvPr/>
        </p:nvSpPr>
        <p:spPr bwMode="auto">
          <a:xfrm>
            <a:off x="4648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3730" name="Rectangle 31"/>
          <p:cNvSpPr>
            <a:spLocks noChangeArrowheads="1"/>
          </p:cNvSpPr>
          <p:nvPr/>
        </p:nvSpPr>
        <p:spPr bwMode="auto">
          <a:xfrm>
            <a:off x="4800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3731" name="Rectangle 32"/>
          <p:cNvSpPr>
            <a:spLocks noChangeArrowheads="1"/>
          </p:cNvSpPr>
          <p:nvPr/>
        </p:nvSpPr>
        <p:spPr bwMode="auto">
          <a:xfrm>
            <a:off x="4953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3732" name="Rectangle 33"/>
          <p:cNvSpPr>
            <a:spLocks noChangeArrowheads="1"/>
          </p:cNvSpPr>
          <p:nvPr/>
        </p:nvSpPr>
        <p:spPr bwMode="auto">
          <a:xfrm>
            <a:off x="5105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3733" name="Rectangle 34"/>
          <p:cNvSpPr>
            <a:spLocks noChangeArrowheads="1"/>
          </p:cNvSpPr>
          <p:nvPr/>
        </p:nvSpPr>
        <p:spPr bwMode="auto">
          <a:xfrm>
            <a:off x="5257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3734" name="Rectangle 35"/>
          <p:cNvSpPr>
            <a:spLocks noChangeArrowheads="1"/>
          </p:cNvSpPr>
          <p:nvPr/>
        </p:nvSpPr>
        <p:spPr bwMode="auto">
          <a:xfrm>
            <a:off x="5410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3735" name="Rectangle 36"/>
          <p:cNvSpPr>
            <a:spLocks noChangeArrowheads="1"/>
          </p:cNvSpPr>
          <p:nvPr/>
        </p:nvSpPr>
        <p:spPr bwMode="auto">
          <a:xfrm>
            <a:off x="5562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3736" name="Rectangle 37"/>
          <p:cNvSpPr>
            <a:spLocks noChangeArrowheads="1"/>
          </p:cNvSpPr>
          <p:nvPr/>
        </p:nvSpPr>
        <p:spPr bwMode="auto">
          <a:xfrm>
            <a:off x="5715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3737" name="Rectangle 38"/>
          <p:cNvSpPr>
            <a:spLocks noChangeArrowheads="1"/>
          </p:cNvSpPr>
          <p:nvPr/>
        </p:nvSpPr>
        <p:spPr bwMode="auto">
          <a:xfrm>
            <a:off x="5867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3738" name="Rectangle 39"/>
          <p:cNvSpPr>
            <a:spLocks noChangeArrowheads="1"/>
          </p:cNvSpPr>
          <p:nvPr/>
        </p:nvSpPr>
        <p:spPr bwMode="auto">
          <a:xfrm>
            <a:off x="6019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3739" name="Rectangle 40"/>
          <p:cNvSpPr>
            <a:spLocks noChangeArrowheads="1"/>
          </p:cNvSpPr>
          <p:nvPr/>
        </p:nvSpPr>
        <p:spPr bwMode="auto">
          <a:xfrm>
            <a:off x="6172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3740" name="Rectangle 41"/>
          <p:cNvSpPr>
            <a:spLocks noChangeArrowheads="1"/>
          </p:cNvSpPr>
          <p:nvPr/>
        </p:nvSpPr>
        <p:spPr bwMode="auto">
          <a:xfrm>
            <a:off x="6324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3741" name="Rectangle 42"/>
          <p:cNvSpPr>
            <a:spLocks noChangeArrowheads="1"/>
          </p:cNvSpPr>
          <p:nvPr/>
        </p:nvSpPr>
        <p:spPr bwMode="auto">
          <a:xfrm>
            <a:off x="6477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3742" name="Rectangle 43"/>
          <p:cNvSpPr>
            <a:spLocks noChangeArrowheads="1"/>
          </p:cNvSpPr>
          <p:nvPr/>
        </p:nvSpPr>
        <p:spPr bwMode="auto">
          <a:xfrm>
            <a:off x="6629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3743" name="Rectangle 44"/>
          <p:cNvSpPr>
            <a:spLocks noChangeArrowheads="1"/>
          </p:cNvSpPr>
          <p:nvPr/>
        </p:nvSpPr>
        <p:spPr bwMode="auto">
          <a:xfrm>
            <a:off x="6781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graphicFrame>
        <p:nvGraphicFramePr>
          <p:cNvPr id="240672" name="Group 32"/>
          <p:cNvGraphicFramePr>
            <a:graphicFrameLocks noGrp="1"/>
          </p:cNvGraphicFramePr>
          <p:nvPr/>
        </p:nvGraphicFramePr>
        <p:xfrm>
          <a:off x="1371600" y="2514600"/>
          <a:ext cx="6477000" cy="2438400"/>
        </p:xfrm>
        <a:graphic>
          <a:graphicData uri="http://schemas.openxmlformats.org/drawingml/2006/table">
            <a:tbl>
              <a:tblPr/>
              <a:tblGrid>
                <a:gridCol w="6477000"/>
              </a:tblGrid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526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43752" name="Text Box 12"/>
          <p:cNvSpPr txBox="1">
            <a:spLocks noChangeArrowheads="1"/>
          </p:cNvSpPr>
          <p:nvPr/>
        </p:nvSpPr>
        <p:spPr bwMode="auto">
          <a:xfrm>
            <a:off x="2460625" y="3810000"/>
            <a:ext cx="4267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_tradnl" sz="4400" dirty="0" err="1" smtClean="0"/>
              <a:t>Espa…etis</a:t>
            </a:r>
            <a:endParaRPr lang="es-ES" sz="4400" dirty="0"/>
          </a:p>
        </p:txBody>
      </p:sp>
      <p:sp>
        <p:nvSpPr>
          <p:cNvPr id="243753" name="Text Box 84"/>
          <p:cNvSpPr txBox="1">
            <a:spLocks noChangeArrowheads="1"/>
          </p:cNvSpPr>
          <p:nvPr/>
        </p:nvSpPr>
        <p:spPr bwMode="auto">
          <a:xfrm>
            <a:off x="1295400" y="2133600"/>
            <a:ext cx="762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"/>
              <a:t>1 - 5</a:t>
            </a:r>
          </a:p>
        </p:txBody>
      </p:sp>
      <p:sp>
        <p:nvSpPr>
          <p:cNvPr id="37" name="Text Box 13">
            <a:hlinkClick r:id="rId2" action="ppaction://hlinksldjump">
              <a:snd r:embed="rId3" name="voltage.wav"/>
            </a:hlinkClick>
          </p:cNvPr>
          <p:cNvSpPr txBox="1">
            <a:spLocks noChangeArrowheads="1"/>
          </p:cNvSpPr>
          <p:nvPr/>
        </p:nvSpPr>
        <p:spPr bwMode="auto">
          <a:xfrm>
            <a:off x="1130300" y="5549900"/>
            <a:ext cx="7010400" cy="604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es-ES_tradnl" sz="4000" dirty="0" err="1" smtClean="0"/>
              <a:t>g</a:t>
            </a:r>
            <a:r>
              <a:rPr lang="es-ES_tradnl" sz="4000" dirty="0" smtClean="0"/>
              <a:t>      </a:t>
            </a:r>
            <a:r>
              <a:rPr lang="es-ES_tradnl" sz="4000" dirty="0" err="1" smtClean="0"/>
              <a:t>gu</a:t>
            </a:r>
            <a:r>
              <a:rPr lang="es-ES_tradnl" sz="4000" dirty="0" smtClean="0"/>
              <a:t>      </a:t>
            </a:r>
            <a:r>
              <a:rPr lang="es-ES_tradnl" sz="4000" dirty="0" err="1" smtClean="0"/>
              <a:t>gü</a:t>
            </a:r>
            <a:endParaRPr lang="es-ES" sz="4000" dirty="0"/>
          </a:p>
        </p:txBody>
      </p:sp>
      <p:sp>
        <p:nvSpPr>
          <p:cNvPr id="38" name="Rectangle 14">
            <a:hlinkClick r:id="" action="ppaction://hlinkshowjump?jump=nextslide">
              <a:snd r:embed="rId4" name="arrow.wav"/>
            </a:hlinkClick>
          </p:cNvPr>
          <p:cNvSpPr>
            <a:spLocks noChangeArrowheads="1"/>
          </p:cNvSpPr>
          <p:nvPr/>
        </p:nvSpPr>
        <p:spPr bwMode="auto">
          <a:xfrm>
            <a:off x="4114800" y="5715000"/>
            <a:ext cx="838200" cy="457200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2034" name="Group 2"/>
          <p:cNvGraphicFramePr>
            <a:graphicFrameLocks noGrp="1"/>
          </p:cNvGraphicFramePr>
          <p:nvPr/>
        </p:nvGraphicFramePr>
        <p:xfrm>
          <a:off x="1371600" y="2514600"/>
          <a:ext cx="6477000" cy="2438400"/>
        </p:xfrm>
        <a:graphic>
          <a:graphicData uri="http://schemas.openxmlformats.org/drawingml/2006/table">
            <a:tbl>
              <a:tblPr/>
              <a:tblGrid>
                <a:gridCol w="6477000"/>
              </a:tblGrid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526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8442" name="Rectangle 15"/>
          <p:cNvSpPr>
            <a:spLocks noChangeArrowheads="1"/>
          </p:cNvSpPr>
          <p:nvPr/>
        </p:nvSpPr>
        <p:spPr bwMode="auto">
          <a:xfrm>
            <a:off x="38481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18443" name="Rectangle 16"/>
          <p:cNvSpPr>
            <a:spLocks noChangeArrowheads="1"/>
          </p:cNvSpPr>
          <p:nvPr/>
        </p:nvSpPr>
        <p:spPr bwMode="auto">
          <a:xfrm>
            <a:off x="40005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18444" name="Rectangle 17"/>
          <p:cNvSpPr>
            <a:spLocks noChangeArrowheads="1"/>
          </p:cNvSpPr>
          <p:nvPr/>
        </p:nvSpPr>
        <p:spPr bwMode="auto">
          <a:xfrm>
            <a:off x="41529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18445" name="Rectangle 18"/>
          <p:cNvSpPr>
            <a:spLocks noChangeArrowheads="1"/>
          </p:cNvSpPr>
          <p:nvPr/>
        </p:nvSpPr>
        <p:spPr bwMode="auto">
          <a:xfrm>
            <a:off x="43053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18446" name="Rectangle 19"/>
          <p:cNvSpPr>
            <a:spLocks noChangeArrowheads="1"/>
          </p:cNvSpPr>
          <p:nvPr/>
        </p:nvSpPr>
        <p:spPr bwMode="auto">
          <a:xfrm>
            <a:off x="44577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18447" name="Rectangle 20"/>
          <p:cNvSpPr>
            <a:spLocks noChangeArrowheads="1"/>
          </p:cNvSpPr>
          <p:nvPr/>
        </p:nvSpPr>
        <p:spPr bwMode="auto">
          <a:xfrm>
            <a:off x="46101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18448" name="Rectangle 21"/>
          <p:cNvSpPr>
            <a:spLocks noChangeArrowheads="1"/>
          </p:cNvSpPr>
          <p:nvPr/>
        </p:nvSpPr>
        <p:spPr bwMode="auto">
          <a:xfrm>
            <a:off x="47625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18449" name="Rectangle 22"/>
          <p:cNvSpPr>
            <a:spLocks noChangeArrowheads="1"/>
          </p:cNvSpPr>
          <p:nvPr/>
        </p:nvSpPr>
        <p:spPr bwMode="auto">
          <a:xfrm>
            <a:off x="49149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18450" name="Rectangle 23"/>
          <p:cNvSpPr>
            <a:spLocks noChangeArrowheads="1"/>
          </p:cNvSpPr>
          <p:nvPr/>
        </p:nvSpPr>
        <p:spPr bwMode="auto">
          <a:xfrm>
            <a:off x="50673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18451" name="Rectangle 24"/>
          <p:cNvSpPr>
            <a:spLocks noChangeArrowheads="1"/>
          </p:cNvSpPr>
          <p:nvPr/>
        </p:nvSpPr>
        <p:spPr bwMode="auto">
          <a:xfrm>
            <a:off x="52197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18452" name="Text Box 12"/>
          <p:cNvSpPr txBox="1">
            <a:spLocks noChangeArrowheads="1"/>
          </p:cNvSpPr>
          <p:nvPr/>
        </p:nvSpPr>
        <p:spPr bwMode="auto">
          <a:xfrm>
            <a:off x="2460625" y="3810000"/>
            <a:ext cx="4267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" sz="4400" dirty="0" smtClean="0">
                <a:solidFill>
                  <a:srgbClr val="1063EA"/>
                </a:solidFill>
              </a:rPr>
              <a:t>Musgo</a:t>
            </a:r>
            <a:endParaRPr lang="es-ES" sz="4400" dirty="0"/>
          </a:p>
        </p:txBody>
      </p:sp>
      <p:sp>
        <p:nvSpPr>
          <p:cNvPr id="18453" name="Line 15">
            <a:hlinkClick r:id="" action="ppaction://hlinkshowjump?jump=nextslide"/>
          </p:cNvPr>
          <p:cNvSpPr>
            <a:spLocks noChangeShapeType="1"/>
          </p:cNvSpPr>
          <p:nvPr/>
        </p:nvSpPr>
        <p:spPr bwMode="auto">
          <a:xfrm>
            <a:off x="4464050" y="5448300"/>
            <a:ext cx="381000" cy="0"/>
          </a:xfrm>
          <a:prstGeom prst="line">
            <a:avLst/>
          </a:prstGeom>
          <a:noFill/>
          <a:ln w="139700">
            <a:solidFill>
              <a:srgbClr val="A5002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18454" name="Rectangle 16">
            <a:hlinkClick r:id="" action="ppaction://hlinkshowjump?jump=nextslide"/>
          </p:cNvPr>
          <p:cNvSpPr>
            <a:spLocks noChangeArrowheads="1"/>
          </p:cNvSpPr>
          <p:nvPr/>
        </p:nvSpPr>
        <p:spPr bwMode="auto">
          <a:xfrm>
            <a:off x="3276600" y="5181600"/>
            <a:ext cx="2667000" cy="5334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738" name="Rectangle 15"/>
          <p:cNvSpPr>
            <a:spLocks noChangeArrowheads="1"/>
          </p:cNvSpPr>
          <p:nvPr/>
        </p:nvSpPr>
        <p:spPr bwMode="auto">
          <a:xfrm>
            <a:off x="2362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4739" name="Rectangle 16"/>
          <p:cNvSpPr>
            <a:spLocks noChangeArrowheads="1"/>
          </p:cNvSpPr>
          <p:nvPr/>
        </p:nvSpPr>
        <p:spPr bwMode="auto">
          <a:xfrm>
            <a:off x="2514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4740" name="Rectangle 17"/>
          <p:cNvSpPr>
            <a:spLocks noChangeArrowheads="1"/>
          </p:cNvSpPr>
          <p:nvPr/>
        </p:nvSpPr>
        <p:spPr bwMode="auto">
          <a:xfrm>
            <a:off x="2667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4741" name="Rectangle 18"/>
          <p:cNvSpPr>
            <a:spLocks noChangeArrowheads="1"/>
          </p:cNvSpPr>
          <p:nvPr/>
        </p:nvSpPr>
        <p:spPr bwMode="auto">
          <a:xfrm>
            <a:off x="2819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4742" name="Rectangle 19"/>
          <p:cNvSpPr>
            <a:spLocks noChangeArrowheads="1"/>
          </p:cNvSpPr>
          <p:nvPr/>
        </p:nvSpPr>
        <p:spPr bwMode="auto">
          <a:xfrm>
            <a:off x="2971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4743" name="Rectangle 20"/>
          <p:cNvSpPr>
            <a:spLocks noChangeArrowheads="1"/>
          </p:cNvSpPr>
          <p:nvPr/>
        </p:nvSpPr>
        <p:spPr bwMode="auto">
          <a:xfrm>
            <a:off x="3124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4744" name="Rectangle 21"/>
          <p:cNvSpPr>
            <a:spLocks noChangeArrowheads="1"/>
          </p:cNvSpPr>
          <p:nvPr/>
        </p:nvSpPr>
        <p:spPr bwMode="auto">
          <a:xfrm>
            <a:off x="3276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4745" name="Rectangle 22"/>
          <p:cNvSpPr>
            <a:spLocks noChangeArrowheads="1"/>
          </p:cNvSpPr>
          <p:nvPr/>
        </p:nvSpPr>
        <p:spPr bwMode="auto">
          <a:xfrm>
            <a:off x="3429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4746" name="Rectangle 23"/>
          <p:cNvSpPr>
            <a:spLocks noChangeArrowheads="1"/>
          </p:cNvSpPr>
          <p:nvPr/>
        </p:nvSpPr>
        <p:spPr bwMode="auto">
          <a:xfrm>
            <a:off x="3581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4747" name="Rectangle 24"/>
          <p:cNvSpPr>
            <a:spLocks noChangeArrowheads="1"/>
          </p:cNvSpPr>
          <p:nvPr/>
        </p:nvSpPr>
        <p:spPr bwMode="auto">
          <a:xfrm>
            <a:off x="3733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4748" name="Rectangle 25"/>
          <p:cNvSpPr>
            <a:spLocks noChangeArrowheads="1"/>
          </p:cNvSpPr>
          <p:nvPr/>
        </p:nvSpPr>
        <p:spPr bwMode="auto">
          <a:xfrm>
            <a:off x="3886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4749" name="Rectangle 26"/>
          <p:cNvSpPr>
            <a:spLocks noChangeArrowheads="1"/>
          </p:cNvSpPr>
          <p:nvPr/>
        </p:nvSpPr>
        <p:spPr bwMode="auto">
          <a:xfrm>
            <a:off x="4038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4750" name="Rectangle 27"/>
          <p:cNvSpPr>
            <a:spLocks noChangeArrowheads="1"/>
          </p:cNvSpPr>
          <p:nvPr/>
        </p:nvSpPr>
        <p:spPr bwMode="auto">
          <a:xfrm>
            <a:off x="4191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4751" name="Rectangle 28"/>
          <p:cNvSpPr>
            <a:spLocks noChangeArrowheads="1"/>
          </p:cNvSpPr>
          <p:nvPr/>
        </p:nvSpPr>
        <p:spPr bwMode="auto">
          <a:xfrm>
            <a:off x="4343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4752" name="Rectangle 29"/>
          <p:cNvSpPr>
            <a:spLocks noChangeArrowheads="1"/>
          </p:cNvSpPr>
          <p:nvPr/>
        </p:nvSpPr>
        <p:spPr bwMode="auto">
          <a:xfrm>
            <a:off x="4495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4753" name="Rectangle 30"/>
          <p:cNvSpPr>
            <a:spLocks noChangeArrowheads="1"/>
          </p:cNvSpPr>
          <p:nvPr/>
        </p:nvSpPr>
        <p:spPr bwMode="auto">
          <a:xfrm>
            <a:off x="4648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4754" name="Rectangle 31"/>
          <p:cNvSpPr>
            <a:spLocks noChangeArrowheads="1"/>
          </p:cNvSpPr>
          <p:nvPr/>
        </p:nvSpPr>
        <p:spPr bwMode="auto">
          <a:xfrm>
            <a:off x="4800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4755" name="Rectangle 32"/>
          <p:cNvSpPr>
            <a:spLocks noChangeArrowheads="1"/>
          </p:cNvSpPr>
          <p:nvPr/>
        </p:nvSpPr>
        <p:spPr bwMode="auto">
          <a:xfrm>
            <a:off x="4953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4756" name="Rectangle 33"/>
          <p:cNvSpPr>
            <a:spLocks noChangeArrowheads="1"/>
          </p:cNvSpPr>
          <p:nvPr/>
        </p:nvSpPr>
        <p:spPr bwMode="auto">
          <a:xfrm>
            <a:off x="5105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4757" name="Rectangle 34"/>
          <p:cNvSpPr>
            <a:spLocks noChangeArrowheads="1"/>
          </p:cNvSpPr>
          <p:nvPr/>
        </p:nvSpPr>
        <p:spPr bwMode="auto">
          <a:xfrm>
            <a:off x="5257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4758" name="Rectangle 35"/>
          <p:cNvSpPr>
            <a:spLocks noChangeArrowheads="1"/>
          </p:cNvSpPr>
          <p:nvPr/>
        </p:nvSpPr>
        <p:spPr bwMode="auto">
          <a:xfrm>
            <a:off x="5410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4759" name="Rectangle 36"/>
          <p:cNvSpPr>
            <a:spLocks noChangeArrowheads="1"/>
          </p:cNvSpPr>
          <p:nvPr/>
        </p:nvSpPr>
        <p:spPr bwMode="auto">
          <a:xfrm>
            <a:off x="5562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4760" name="Rectangle 37"/>
          <p:cNvSpPr>
            <a:spLocks noChangeArrowheads="1"/>
          </p:cNvSpPr>
          <p:nvPr/>
        </p:nvSpPr>
        <p:spPr bwMode="auto">
          <a:xfrm>
            <a:off x="5715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4761" name="Rectangle 38"/>
          <p:cNvSpPr>
            <a:spLocks noChangeArrowheads="1"/>
          </p:cNvSpPr>
          <p:nvPr/>
        </p:nvSpPr>
        <p:spPr bwMode="auto">
          <a:xfrm>
            <a:off x="5867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4762" name="Rectangle 39"/>
          <p:cNvSpPr>
            <a:spLocks noChangeArrowheads="1"/>
          </p:cNvSpPr>
          <p:nvPr/>
        </p:nvSpPr>
        <p:spPr bwMode="auto">
          <a:xfrm>
            <a:off x="6019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4763" name="Rectangle 40"/>
          <p:cNvSpPr>
            <a:spLocks noChangeArrowheads="1"/>
          </p:cNvSpPr>
          <p:nvPr/>
        </p:nvSpPr>
        <p:spPr bwMode="auto">
          <a:xfrm>
            <a:off x="6172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4764" name="Rectangle 41"/>
          <p:cNvSpPr>
            <a:spLocks noChangeArrowheads="1"/>
          </p:cNvSpPr>
          <p:nvPr/>
        </p:nvSpPr>
        <p:spPr bwMode="auto">
          <a:xfrm>
            <a:off x="6324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4765" name="Rectangle 42"/>
          <p:cNvSpPr>
            <a:spLocks noChangeArrowheads="1"/>
          </p:cNvSpPr>
          <p:nvPr/>
        </p:nvSpPr>
        <p:spPr bwMode="auto">
          <a:xfrm>
            <a:off x="6477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4766" name="Rectangle 43"/>
          <p:cNvSpPr>
            <a:spLocks noChangeArrowheads="1"/>
          </p:cNvSpPr>
          <p:nvPr/>
        </p:nvSpPr>
        <p:spPr bwMode="auto">
          <a:xfrm>
            <a:off x="6629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4767" name="Rectangle 44"/>
          <p:cNvSpPr>
            <a:spLocks noChangeArrowheads="1"/>
          </p:cNvSpPr>
          <p:nvPr/>
        </p:nvSpPr>
        <p:spPr bwMode="auto">
          <a:xfrm>
            <a:off x="6781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graphicFrame>
        <p:nvGraphicFramePr>
          <p:cNvPr id="241696" name="Group 32"/>
          <p:cNvGraphicFramePr>
            <a:graphicFrameLocks noGrp="1"/>
          </p:cNvGraphicFramePr>
          <p:nvPr/>
        </p:nvGraphicFramePr>
        <p:xfrm>
          <a:off x="1371600" y="2514600"/>
          <a:ext cx="6477000" cy="2438400"/>
        </p:xfrm>
        <a:graphic>
          <a:graphicData uri="http://schemas.openxmlformats.org/drawingml/2006/table">
            <a:tbl>
              <a:tblPr/>
              <a:tblGrid>
                <a:gridCol w="6477000"/>
              </a:tblGrid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526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44776" name="Text Box 12"/>
          <p:cNvSpPr txBox="1">
            <a:spLocks noChangeArrowheads="1"/>
          </p:cNvSpPr>
          <p:nvPr/>
        </p:nvSpPr>
        <p:spPr bwMode="auto">
          <a:xfrm>
            <a:off x="2460625" y="3810000"/>
            <a:ext cx="4267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" sz="4400" dirty="0" smtClean="0"/>
              <a:t>espaguetis</a:t>
            </a:r>
            <a:endParaRPr lang="es-ES" sz="4400" dirty="0"/>
          </a:p>
        </p:txBody>
      </p:sp>
      <p:sp>
        <p:nvSpPr>
          <p:cNvPr id="244777" name="Text Box 84"/>
          <p:cNvSpPr txBox="1">
            <a:spLocks noChangeArrowheads="1"/>
          </p:cNvSpPr>
          <p:nvPr/>
        </p:nvSpPr>
        <p:spPr bwMode="auto">
          <a:xfrm>
            <a:off x="1295400" y="2133600"/>
            <a:ext cx="762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"/>
              <a:t>1 - 5</a:t>
            </a:r>
          </a:p>
        </p:txBody>
      </p:sp>
      <p:sp>
        <p:nvSpPr>
          <p:cNvPr id="244778" name="Line 15">
            <a:hlinkClick r:id="" action="ppaction://hlinkshowjump?jump=nextslide"/>
          </p:cNvPr>
          <p:cNvSpPr>
            <a:spLocks noChangeShapeType="1"/>
          </p:cNvSpPr>
          <p:nvPr/>
        </p:nvSpPr>
        <p:spPr bwMode="auto">
          <a:xfrm>
            <a:off x="4464050" y="5448300"/>
            <a:ext cx="381000" cy="0"/>
          </a:xfrm>
          <a:prstGeom prst="line">
            <a:avLst/>
          </a:prstGeom>
          <a:noFill/>
          <a:ln w="139700">
            <a:solidFill>
              <a:srgbClr val="A5002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4779" name="Rectangle 16">
            <a:hlinkClick r:id="" action="ppaction://hlinkshowjump?jump=nextslide"/>
          </p:cNvPr>
          <p:cNvSpPr>
            <a:spLocks noChangeArrowheads="1"/>
          </p:cNvSpPr>
          <p:nvPr/>
        </p:nvSpPr>
        <p:spPr bwMode="auto">
          <a:xfrm>
            <a:off x="3276600" y="5181600"/>
            <a:ext cx="2667000" cy="5334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62" name="Rectangle 15"/>
          <p:cNvSpPr>
            <a:spLocks noChangeArrowheads="1"/>
          </p:cNvSpPr>
          <p:nvPr/>
        </p:nvSpPr>
        <p:spPr bwMode="auto">
          <a:xfrm>
            <a:off x="2362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5763" name="Rectangle 16"/>
          <p:cNvSpPr>
            <a:spLocks noChangeArrowheads="1"/>
          </p:cNvSpPr>
          <p:nvPr/>
        </p:nvSpPr>
        <p:spPr bwMode="auto">
          <a:xfrm>
            <a:off x="2514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5764" name="Rectangle 17"/>
          <p:cNvSpPr>
            <a:spLocks noChangeArrowheads="1"/>
          </p:cNvSpPr>
          <p:nvPr/>
        </p:nvSpPr>
        <p:spPr bwMode="auto">
          <a:xfrm>
            <a:off x="2667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5765" name="Rectangle 18"/>
          <p:cNvSpPr>
            <a:spLocks noChangeArrowheads="1"/>
          </p:cNvSpPr>
          <p:nvPr/>
        </p:nvSpPr>
        <p:spPr bwMode="auto">
          <a:xfrm>
            <a:off x="2819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5766" name="Rectangle 19"/>
          <p:cNvSpPr>
            <a:spLocks noChangeArrowheads="1"/>
          </p:cNvSpPr>
          <p:nvPr/>
        </p:nvSpPr>
        <p:spPr bwMode="auto">
          <a:xfrm>
            <a:off x="2971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5767" name="Rectangle 20"/>
          <p:cNvSpPr>
            <a:spLocks noChangeArrowheads="1"/>
          </p:cNvSpPr>
          <p:nvPr/>
        </p:nvSpPr>
        <p:spPr bwMode="auto">
          <a:xfrm>
            <a:off x="3124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5768" name="Rectangle 21"/>
          <p:cNvSpPr>
            <a:spLocks noChangeArrowheads="1"/>
          </p:cNvSpPr>
          <p:nvPr/>
        </p:nvSpPr>
        <p:spPr bwMode="auto">
          <a:xfrm>
            <a:off x="3276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5769" name="Rectangle 22"/>
          <p:cNvSpPr>
            <a:spLocks noChangeArrowheads="1"/>
          </p:cNvSpPr>
          <p:nvPr/>
        </p:nvSpPr>
        <p:spPr bwMode="auto">
          <a:xfrm>
            <a:off x="3429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5770" name="Rectangle 23"/>
          <p:cNvSpPr>
            <a:spLocks noChangeArrowheads="1"/>
          </p:cNvSpPr>
          <p:nvPr/>
        </p:nvSpPr>
        <p:spPr bwMode="auto">
          <a:xfrm>
            <a:off x="3581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5771" name="Rectangle 24"/>
          <p:cNvSpPr>
            <a:spLocks noChangeArrowheads="1"/>
          </p:cNvSpPr>
          <p:nvPr/>
        </p:nvSpPr>
        <p:spPr bwMode="auto">
          <a:xfrm>
            <a:off x="3733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5772" name="Rectangle 25"/>
          <p:cNvSpPr>
            <a:spLocks noChangeArrowheads="1"/>
          </p:cNvSpPr>
          <p:nvPr/>
        </p:nvSpPr>
        <p:spPr bwMode="auto">
          <a:xfrm>
            <a:off x="3886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5773" name="Rectangle 26"/>
          <p:cNvSpPr>
            <a:spLocks noChangeArrowheads="1"/>
          </p:cNvSpPr>
          <p:nvPr/>
        </p:nvSpPr>
        <p:spPr bwMode="auto">
          <a:xfrm>
            <a:off x="4038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5774" name="Rectangle 27"/>
          <p:cNvSpPr>
            <a:spLocks noChangeArrowheads="1"/>
          </p:cNvSpPr>
          <p:nvPr/>
        </p:nvSpPr>
        <p:spPr bwMode="auto">
          <a:xfrm>
            <a:off x="4191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5775" name="Rectangle 28"/>
          <p:cNvSpPr>
            <a:spLocks noChangeArrowheads="1"/>
          </p:cNvSpPr>
          <p:nvPr/>
        </p:nvSpPr>
        <p:spPr bwMode="auto">
          <a:xfrm>
            <a:off x="4343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5776" name="Rectangle 29"/>
          <p:cNvSpPr>
            <a:spLocks noChangeArrowheads="1"/>
          </p:cNvSpPr>
          <p:nvPr/>
        </p:nvSpPr>
        <p:spPr bwMode="auto">
          <a:xfrm>
            <a:off x="4495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5777" name="Rectangle 30"/>
          <p:cNvSpPr>
            <a:spLocks noChangeArrowheads="1"/>
          </p:cNvSpPr>
          <p:nvPr/>
        </p:nvSpPr>
        <p:spPr bwMode="auto">
          <a:xfrm>
            <a:off x="4648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5778" name="Rectangle 31"/>
          <p:cNvSpPr>
            <a:spLocks noChangeArrowheads="1"/>
          </p:cNvSpPr>
          <p:nvPr/>
        </p:nvSpPr>
        <p:spPr bwMode="auto">
          <a:xfrm>
            <a:off x="4800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5779" name="Rectangle 32"/>
          <p:cNvSpPr>
            <a:spLocks noChangeArrowheads="1"/>
          </p:cNvSpPr>
          <p:nvPr/>
        </p:nvSpPr>
        <p:spPr bwMode="auto">
          <a:xfrm>
            <a:off x="4953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5780" name="Rectangle 33"/>
          <p:cNvSpPr>
            <a:spLocks noChangeArrowheads="1"/>
          </p:cNvSpPr>
          <p:nvPr/>
        </p:nvSpPr>
        <p:spPr bwMode="auto">
          <a:xfrm>
            <a:off x="5105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5781" name="Rectangle 34"/>
          <p:cNvSpPr>
            <a:spLocks noChangeArrowheads="1"/>
          </p:cNvSpPr>
          <p:nvPr/>
        </p:nvSpPr>
        <p:spPr bwMode="auto">
          <a:xfrm>
            <a:off x="5257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5782" name="Rectangle 35"/>
          <p:cNvSpPr>
            <a:spLocks noChangeArrowheads="1"/>
          </p:cNvSpPr>
          <p:nvPr/>
        </p:nvSpPr>
        <p:spPr bwMode="auto">
          <a:xfrm>
            <a:off x="5410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5783" name="Rectangle 36"/>
          <p:cNvSpPr>
            <a:spLocks noChangeArrowheads="1"/>
          </p:cNvSpPr>
          <p:nvPr/>
        </p:nvSpPr>
        <p:spPr bwMode="auto">
          <a:xfrm>
            <a:off x="5562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5784" name="Rectangle 37"/>
          <p:cNvSpPr>
            <a:spLocks noChangeArrowheads="1"/>
          </p:cNvSpPr>
          <p:nvPr/>
        </p:nvSpPr>
        <p:spPr bwMode="auto">
          <a:xfrm>
            <a:off x="5715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5785" name="Rectangle 38"/>
          <p:cNvSpPr>
            <a:spLocks noChangeArrowheads="1"/>
          </p:cNvSpPr>
          <p:nvPr/>
        </p:nvSpPr>
        <p:spPr bwMode="auto">
          <a:xfrm>
            <a:off x="5867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5786" name="Rectangle 39"/>
          <p:cNvSpPr>
            <a:spLocks noChangeArrowheads="1"/>
          </p:cNvSpPr>
          <p:nvPr/>
        </p:nvSpPr>
        <p:spPr bwMode="auto">
          <a:xfrm>
            <a:off x="6019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5787" name="Rectangle 40"/>
          <p:cNvSpPr>
            <a:spLocks noChangeArrowheads="1"/>
          </p:cNvSpPr>
          <p:nvPr/>
        </p:nvSpPr>
        <p:spPr bwMode="auto">
          <a:xfrm>
            <a:off x="6172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5788" name="Rectangle 41"/>
          <p:cNvSpPr>
            <a:spLocks noChangeArrowheads="1"/>
          </p:cNvSpPr>
          <p:nvPr/>
        </p:nvSpPr>
        <p:spPr bwMode="auto">
          <a:xfrm>
            <a:off x="6324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5789" name="Rectangle 42"/>
          <p:cNvSpPr>
            <a:spLocks noChangeArrowheads="1"/>
          </p:cNvSpPr>
          <p:nvPr/>
        </p:nvSpPr>
        <p:spPr bwMode="auto">
          <a:xfrm>
            <a:off x="6477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5790" name="Rectangle 43"/>
          <p:cNvSpPr>
            <a:spLocks noChangeArrowheads="1"/>
          </p:cNvSpPr>
          <p:nvPr/>
        </p:nvSpPr>
        <p:spPr bwMode="auto">
          <a:xfrm>
            <a:off x="6629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5791" name="Rectangle 44"/>
          <p:cNvSpPr>
            <a:spLocks noChangeArrowheads="1"/>
          </p:cNvSpPr>
          <p:nvPr/>
        </p:nvSpPr>
        <p:spPr bwMode="auto">
          <a:xfrm>
            <a:off x="6781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graphicFrame>
        <p:nvGraphicFramePr>
          <p:cNvPr id="44078" name="Group 46"/>
          <p:cNvGraphicFramePr>
            <a:graphicFrameLocks noGrp="1"/>
          </p:cNvGraphicFramePr>
          <p:nvPr/>
        </p:nvGraphicFramePr>
        <p:xfrm>
          <a:off x="1371600" y="2514600"/>
          <a:ext cx="6477000" cy="2438400"/>
        </p:xfrm>
        <a:graphic>
          <a:graphicData uri="http://schemas.openxmlformats.org/drawingml/2006/table">
            <a:tbl>
              <a:tblPr/>
              <a:tblGrid>
                <a:gridCol w="6477000"/>
              </a:tblGrid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526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656844" name="Text Box 12"/>
          <p:cNvSpPr txBox="1">
            <a:spLocks noChangeArrowheads="1"/>
          </p:cNvSpPr>
          <p:nvPr/>
        </p:nvSpPr>
        <p:spPr bwMode="auto">
          <a:xfrm>
            <a:off x="2460625" y="3810000"/>
            <a:ext cx="4267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_tradnl" sz="4400" dirty="0" err="1" smtClean="0">
                <a:solidFill>
                  <a:srgbClr val="1063EA"/>
                </a:solidFill>
              </a:rPr>
              <a:t>a…ua</a:t>
            </a:r>
            <a:endParaRPr lang="es-ES" sz="4400" dirty="0"/>
          </a:p>
        </p:txBody>
      </p:sp>
      <p:sp>
        <p:nvSpPr>
          <p:cNvPr id="245801" name="Text Box 84"/>
          <p:cNvSpPr txBox="1">
            <a:spLocks noChangeArrowheads="1"/>
          </p:cNvSpPr>
          <p:nvPr/>
        </p:nvSpPr>
        <p:spPr bwMode="auto">
          <a:xfrm>
            <a:off x="1295400" y="2133600"/>
            <a:ext cx="762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"/>
              <a:t>1 - 5</a:t>
            </a:r>
          </a:p>
        </p:txBody>
      </p:sp>
      <p:sp>
        <p:nvSpPr>
          <p:cNvPr id="37" name="Text Box 13">
            <a:hlinkClick r:id="rId2" action="ppaction://hlinksldjump">
              <a:snd r:embed="rId3" name="voltage.wav"/>
            </a:hlinkClick>
          </p:cNvPr>
          <p:cNvSpPr txBox="1">
            <a:spLocks noChangeArrowheads="1"/>
          </p:cNvSpPr>
          <p:nvPr/>
        </p:nvSpPr>
        <p:spPr bwMode="auto">
          <a:xfrm>
            <a:off x="1130300" y="5549900"/>
            <a:ext cx="7010400" cy="604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es-ES_tradnl" sz="4000" dirty="0" err="1" smtClean="0"/>
              <a:t>g</a:t>
            </a:r>
            <a:r>
              <a:rPr lang="es-ES_tradnl" sz="4000" dirty="0" smtClean="0"/>
              <a:t>      </a:t>
            </a:r>
            <a:r>
              <a:rPr lang="es-ES_tradnl" sz="4000" dirty="0" err="1" smtClean="0"/>
              <a:t>gu</a:t>
            </a:r>
            <a:r>
              <a:rPr lang="es-ES_tradnl" sz="4000" dirty="0" smtClean="0"/>
              <a:t>      </a:t>
            </a:r>
            <a:r>
              <a:rPr lang="es-ES_tradnl" sz="4000" dirty="0" err="1" smtClean="0"/>
              <a:t>gü</a:t>
            </a:r>
            <a:endParaRPr lang="es-ES" sz="4000" dirty="0"/>
          </a:p>
        </p:txBody>
      </p:sp>
      <p:sp>
        <p:nvSpPr>
          <p:cNvPr id="38" name="Rectangle 14">
            <a:hlinkClick r:id="" action="ppaction://hlinkshowjump?jump=nextslide">
              <a:snd r:embed="rId4" name="arrow.wav"/>
            </a:hlinkClick>
          </p:cNvPr>
          <p:cNvSpPr>
            <a:spLocks noChangeArrowheads="1"/>
          </p:cNvSpPr>
          <p:nvPr/>
        </p:nvSpPr>
        <p:spPr bwMode="auto">
          <a:xfrm>
            <a:off x="2667000" y="5791200"/>
            <a:ext cx="838200" cy="457200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6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6568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56844" grpId="0"/>
    </p:bldLst>
  </p:timing>
</p:sld>
</file>

<file path=ppt/slides/slide6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786" name="Rectangle 15"/>
          <p:cNvSpPr>
            <a:spLocks noChangeArrowheads="1"/>
          </p:cNvSpPr>
          <p:nvPr/>
        </p:nvSpPr>
        <p:spPr bwMode="auto">
          <a:xfrm>
            <a:off x="2362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6787" name="Rectangle 16"/>
          <p:cNvSpPr>
            <a:spLocks noChangeArrowheads="1"/>
          </p:cNvSpPr>
          <p:nvPr/>
        </p:nvSpPr>
        <p:spPr bwMode="auto">
          <a:xfrm>
            <a:off x="2514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6788" name="Rectangle 17"/>
          <p:cNvSpPr>
            <a:spLocks noChangeArrowheads="1"/>
          </p:cNvSpPr>
          <p:nvPr/>
        </p:nvSpPr>
        <p:spPr bwMode="auto">
          <a:xfrm>
            <a:off x="2667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6789" name="Rectangle 18"/>
          <p:cNvSpPr>
            <a:spLocks noChangeArrowheads="1"/>
          </p:cNvSpPr>
          <p:nvPr/>
        </p:nvSpPr>
        <p:spPr bwMode="auto">
          <a:xfrm>
            <a:off x="2819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6790" name="Rectangle 19"/>
          <p:cNvSpPr>
            <a:spLocks noChangeArrowheads="1"/>
          </p:cNvSpPr>
          <p:nvPr/>
        </p:nvSpPr>
        <p:spPr bwMode="auto">
          <a:xfrm>
            <a:off x="2971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6791" name="Rectangle 20"/>
          <p:cNvSpPr>
            <a:spLocks noChangeArrowheads="1"/>
          </p:cNvSpPr>
          <p:nvPr/>
        </p:nvSpPr>
        <p:spPr bwMode="auto">
          <a:xfrm>
            <a:off x="3124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6792" name="Rectangle 21"/>
          <p:cNvSpPr>
            <a:spLocks noChangeArrowheads="1"/>
          </p:cNvSpPr>
          <p:nvPr/>
        </p:nvSpPr>
        <p:spPr bwMode="auto">
          <a:xfrm>
            <a:off x="3276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6793" name="Rectangle 22"/>
          <p:cNvSpPr>
            <a:spLocks noChangeArrowheads="1"/>
          </p:cNvSpPr>
          <p:nvPr/>
        </p:nvSpPr>
        <p:spPr bwMode="auto">
          <a:xfrm>
            <a:off x="3429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6794" name="Rectangle 23"/>
          <p:cNvSpPr>
            <a:spLocks noChangeArrowheads="1"/>
          </p:cNvSpPr>
          <p:nvPr/>
        </p:nvSpPr>
        <p:spPr bwMode="auto">
          <a:xfrm>
            <a:off x="3581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6795" name="Rectangle 24"/>
          <p:cNvSpPr>
            <a:spLocks noChangeArrowheads="1"/>
          </p:cNvSpPr>
          <p:nvPr/>
        </p:nvSpPr>
        <p:spPr bwMode="auto">
          <a:xfrm>
            <a:off x="3733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6796" name="Rectangle 25"/>
          <p:cNvSpPr>
            <a:spLocks noChangeArrowheads="1"/>
          </p:cNvSpPr>
          <p:nvPr/>
        </p:nvSpPr>
        <p:spPr bwMode="auto">
          <a:xfrm>
            <a:off x="3886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6797" name="Rectangle 26"/>
          <p:cNvSpPr>
            <a:spLocks noChangeArrowheads="1"/>
          </p:cNvSpPr>
          <p:nvPr/>
        </p:nvSpPr>
        <p:spPr bwMode="auto">
          <a:xfrm>
            <a:off x="4038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6798" name="Rectangle 27"/>
          <p:cNvSpPr>
            <a:spLocks noChangeArrowheads="1"/>
          </p:cNvSpPr>
          <p:nvPr/>
        </p:nvSpPr>
        <p:spPr bwMode="auto">
          <a:xfrm>
            <a:off x="4191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6799" name="Rectangle 28"/>
          <p:cNvSpPr>
            <a:spLocks noChangeArrowheads="1"/>
          </p:cNvSpPr>
          <p:nvPr/>
        </p:nvSpPr>
        <p:spPr bwMode="auto">
          <a:xfrm>
            <a:off x="4343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6800" name="Rectangle 29"/>
          <p:cNvSpPr>
            <a:spLocks noChangeArrowheads="1"/>
          </p:cNvSpPr>
          <p:nvPr/>
        </p:nvSpPr>
        <p:spPr bwMode="auto">
          <a:xfrm>
            <a:off x="4495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6801" name="Rectangle 30"/>
          <p:cNvSpPr>
            <a:spLocks noChangeArrowheads="1"/>
          </p:cNvSpPr>
          <p:nvPr/>
        </p:nvSpPr>
        <p:spPr bwMode="auto">
          <a:xfrm>
            <a:off x="4648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6802" name="Rectangle 31"/>
          <p:cNvSpPr>
            <a:spLocks noChangeArrowheads="1"/>
          </p:cNvSpPr>
          <p:nvPr/>
        </p:nvSpPr>
        <p:spPr bwMode="auto">
          <a:xfrm>
            <a:off x="4800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6803" name="Rectangle 32"/>
          <p:cNvSpPr>
            <a:spLocks noChangeArrowheads="1"/>
          </p:cNvSpPr>
          <p:nvPr/>
        </p:nvSpPr>
        <p:spPr bwMode="auto">
          <a:xfrm>
            <a:off x="4953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6804" name="Rectangle 33"/>
          <p:cNvSpPr>
            <a:spLocks noChangeArrowheads="1"/>
          </p:cNvSpPr>
          <p:nvPr/>
        </p:nvSpPr>
        <p:spPr bwMode="auto">
          <a:xfrm>
            <a:off x="5105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6805" name="Rectangle 34"/>
          <p:cNvSpPr>
            <a:spLocks noChangeArrowheads="1"/>
          </p:cNvSpPr>
          <p:nvPr/>
        </p:nvSpPr>
        <p:spPr bwMode="auto">
          <a:xfrm>
            <a:off x="5257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6806" name="Rectangle 35"/>
          <p:cNvSpPr>
            <a:spLocks noChangeArrowheads="1"/>
          </p:cNvSpPr>
          <p:nvPr/>
        </p:nvSpPr>
        <p:spPr bwMode="auto">
          <a:xfrm>
            <a:off x="5410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6807" name="Rectangle 36"/>
          <p:cNvSpPr>
            <a:spLocks noChangeArrowheads="1"/>
          </p:cNvSpPr>
          <p:nvPr/>
        </p:nvSpPr>
        <p:spPr bwMode="auto">
          <a:xfrm>
            <a:off x="5562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6808" name="Rectangle 37"/>
          <p:cNvSpPr>
            <a:spLocks noChangeArrowheads="1"/>
          </p:cNvSpPr>
          <p:nvPr/>
        </p:nvSpPr>
        <p:spPr bwMode="auto">
          <a:xfrm>
            <a:off x="5715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6809" name="Rectangle 38"/>
          <p:cNvSpPr>
            <a:spLocks noChangeArrowheads="1"/>
          </p:cNvSpPr>
          <p:nvPr/>
        </p:nvSpPr>
        <p:spPr bwMode="auto">
          <a:xfrm>
            <a:off x="5867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6810" name="Rectangle 39"/>
          <p:cNvSpPr>
            <a:spLocks noChangeArrowheads="1"/>
          </p:cNvSpPr>
          <p:nvPr/>
        </p:nvSpPr>
        <p:spPr bwMode="auto">
          <a:xfrm>
            <a:off x="6019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6811" name="Rectangle 40"/>
          <p:cNvSpPr>
            <a:spLocks noChangeArrowheads="1"/>
          </p:cNvSpPr>
          <p:nvPr/>
        </p:nvSpPr>
        <p:spPr bwMode="auto">
          <a:xfrm>
            <a:off x="6172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6812" name="Rectangle 41"/>
          <p:cNvSpPr>
            <a:spLocks noChangeArrowheads="1"/>
          </p:cNvSpPr>
          <p:nvPr/>
        </p:nvSpPr>
        <p:spPr bwMode="auto">
          <a:xfrm>
            <a:off x="6324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6813" name="Rectangle 42"/>
          <p:cNvSpPr>
            <a:spLocks noChangeArrowheads="1"/>
          </p:cNvSpPr>
          <p:nvPr/>
        </p:nvSpPr>
        <p:spPr bwMode="auto">
          <a:xfrm>
            <a:off x="6477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6814" name="Rectangle 43"/>
          <p:cNvSpPr>
            <a:spLocks noChangeArrowheads="1"/>
          </p:cNvSpPr>
          <p:nvPr/>
        </p:nvSpPr>
        <p:spPr bwMode="auto">
          <a:xfrm>
            <a:off x="6629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graphicFrame>
        <p:nvGraphicFramePr>
          <p:cNvPr id="242720" name="Group 32"/>
          <p:cNvGraphicFramePr>
            <a:graphicFrameLocks noGrp="1"/>
          </p:cNvGraphicFramePr>
          <p:nvPr/>
        </p:nvGraphicFramePr>
        <p:xfrm>
          <a:off x="1371600" y="2514600"/>
          <a:ext cx="6477000" cy="2438400"/>
        </p:xfrm>
        <a:graphic>
          <a:graphicData uri="http://schemas.openxmlformats.org/drawingml/2006/table">
            <a:tbl>
              <a:tblPr/>
              <a:tblGrid>
                <a:gridCol w="6477000"/>
              </a:tblGrid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526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46823" name="Text Box 12"/>
          <p:cNvSpPr txBox="1">
            <a:spLocks noChangeArrowheads="1"/>
          </p:cNvSpPr>
          <p:nvPr/>
        </p:nvSpPr>
        <p:spPr bwMode="auto">
          <a:xfrm>
            <a:off x="2460625" y="3810000"/>
            <a:ext cx="4267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" sz="4400" dirty="0" smtClean="0">
                <a:solidFill>
                  <a:srgbClr val="1063EA"/>
                </a:solidFill>
              </a:rPr>
              <a:t>agua</a:t>
            </a:r>
            <a:endParaRPr lang="es-ES" sz="4400" dirty="0"/>
          </a:p>
        </p:txBody>
      </p:sp>
      <p:sp>
        <p:nvSpPr>
          <p:cNvPr id="246824" name="Text Box 84"/>
          <p:cNvSpPr txBox="1">
            <a:spLocks noChangeArrowheads="1"/>
          </p:cNvSpPr>
          <p:nvPr/>
        </p:nvSpPr>
        <p:spPr bwMode="auto">
          <a:xfrm>
            <a:off x="1295400" y="2133600"/>
            <a:ext cx="762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"/>
              <a:t>1 - 5</a:t>
            </a:r>
          </a:p>
        </p:txBody>
      </p:sp>
      <p:sp>
        <p:nvSpPr>
          <p:cNvPr id="1655849" name="Rectangle 41"/>
          <p:cNvSpPr>
            <a:spLocks noChangeArrowheads="1"/>
          </p:cNvSpPr>
          <p:nvPr/>
        </p:nvSpPr>
        <p:spPr bwMode="auto">
          <a:xfrm>
            <a:off x="6781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6826" name="Line 15">
            <a:hlinkClick r:id="" action="ppaction://hlinkshowjump?jump=nextslide"/>
          </p:cNvPr>
          <p:cNvSpPr>
            <a:spLocks noChangeShapeType="1"/>
          </p:cNvSpPr>
          <p:nvPr/>
        </p:nvSpPr>
        <p:spPr bwMode="auto">
          <a:xfrm>
            <a:off x="4464050" y="5448300"/>
            <a:ext cx="381000" cy="0"/>
          </a:xfrm>
          <a:prstGeom prst="line">
            <a:avLst/>
          </a:prstGeom>
          <a:noFill/>
          <a:ln w="139700">
            <a:solidFill>
              <a:srgbClr val="A5002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6827" name="Rectangle 16">
            <a:hlinkClick r:id="" action="ppaction://hlinkshowjump?jump=nextslide"/>
          </p:cNvPr>
          <p:cNvSpPr>
            <a:spLocks noChangeArrowheads="1"/>
          </p:cNvSpPr>
          <p:nvPr/>
        </p:nvSpPr>
        <p:spPr bwMode="auto">
          <a:xfrm>
            <a:off x="3276600" y="5181600"/>
            <a:ext cx="2667000" cy="5334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58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165584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55849" grpId="0" animBg="1"/>
    </p:bldLst>
  </p:timing>
</p:sld>
</file>

<file path=ppt/slides/slide6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4"/>
          <p:cNvSpPr>
            <a:spLocks noChangeArrowheads="1"/>
          </p:cNvSpPr>
          <p:nvPr/>
        </p:nvSpPr>
        <p:spPr bwMode="auto">
          <a:xfrm>
            <a:off x="1131888" y="3267075"/>
            <a:ext cx="6934200" cy="1754188"/>
          </a:xfrm>
          <a:prstGeom prst="rect">
            <a:avLst/>
          </a:prstGeom>
          <a:solidFill>
            <a:srgbClr val="F0C270">
              <a:alpha val="0"/>
            </a:srgbClr>
          </a:solidFill>
          <a:ln w="222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pt-BR"/>
              <a:t>Publicado en : </a:t>
            </a:r>
          </a:p>
          <a:p>
            <a:endParaRPr lang="pt-BR"/>
          </a:p>
          <a:p>
            <a:r>
              <a:rPr lang="pt-BR"/>
              <a:t>Elaborado por: Mari Carmen Pérez</a:t>
            </a:r>
          </a:p>
          <a:p>
            <a:endParaRPr lang="pt-BR"/>
          </a:p>
          <a:p>
            <a:r>
              <a:rPr lang="pt-BR"/>
              <a:t>Adaptado de : Alberto Abarca  </a:t>
            </a:r>
            <a:r>
              <a:rPr lang="pt-BR">
                <a:hlinkClick r:id="rId2"/>
              </a:rPr>
              <a:t>alberabarca@gmail.com</a:t>
            </a:r>
            <a:endParaRPr lang="pt-BR"/>
          </a:p>
          <a:p>
            <a:endParaRPr lang="es-ES">
              <a:solidFill>
                <a:srgbClr val="40688C"/>
              </a:solidFill>
            </a:endParaRPr>
          </a:p>
        </p:txBody>
      </p:sp>
      <p:sp>
        <p:nvSpPr>
          <p:cNvPr id="71683" name="Rectangle 5"/>
          <p:cNvSpPr>
            <a:spLocks noChangeArrowheads="1"/>
          </p:cNvSpPr>
          <p:nvPr/>
        </p:nvSpPr>
        <p:spPr bwMode="auto">
          <a:xfrm>
            <a:off x="2684463" y="3278188"/>
            <a:ext cx="3781425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prstTxWarp prst="textNoShape">
              <a:avLst/>
            </a:prstTxWarp>
            <a:spAutoFit/>
          </a:bodyPr>
          <a:lstStyle/>
          <a:p>
            <a:r>
              <a:rPr lang="es-ES">
                <a:hlinkClick r:id="rId3"/>
              </a:rPr>
              <a:t>http://aulapt.org/</a:t>
            </a:r>
            <a:endParaRPr lang="es-ES"/>
          </a:p>
          <a:p>
            <a:r>
              <a:rPr lang="es-ES"/>
              <a:t> </a:t>
            </a:r>
          </a:p>
        </p:txBody>
      </p:sp>
      <p:sp>
        <p:nvSpPr>
          <p:cNvPr id="71684" name="Text Box 6"/>
          <p:cNvSpPr txBox="1">
            <a:spLocks noChangeArrowheads="1"/>
          </p:cNvSpPr>
          <p:nvPr/>
        </p:nvSpPr>
        <p:spPr bwMode="auto">
          <a:xfrm>
            <a:off x="5943600" y="0"/>
            <a:ext cx="30480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" sz="3600"/>
              <a:t>esc   salir</a:t>
            </a:r>
          </a:p>
        </p:txBody>
      </p:sp>
      <p:pic>
        <p:nvPicPr>
          <p:cNvPr id="71685" name="Imagen 6" descr="aulapt.org-9.pn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5562600"/>
            <a:ext cx="91440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15"/>
          <p:cNvSpPr>
            <a:spLocks noChangeArrowheads="1"/>
          </p:cNvSpPr>
          <p:nvPr/>
        </p:nvSpPr>
        <p:spPr bwMode="auto">
          <a:xfrm>
            <a:off x="2362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19459" name="Rectangle 16"/>
          <p:cNvSpPr>
            <a:spLocks noChangeArrowheads="1"/>
          </p:cNvSpPr>
          <p:nvPr/>
        </p:nvSpPr>
        <p:spPr bwMode="auto">
          <a:xfrm>
            <a:off x="2514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19460" name="Rectangle 17"/>
          <p:cNvSpPr>
            <a:spLocks noChangeArrowheads="1"/>
          </p:cNvSpPr>
          <p:nvPr/>
        </p:nvSpPr>
        <p:spPr bwMode="auto">
          <a:xfrm>
            <a:off x="2667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19461" name="Rectangle 18"/>
          <p:cNvSpPr>
            <a:spLocks noChangeArrowheads="1"/>
          </p:cNvSpPr>
          <p:nvPr/>
        </p:nvSpPr>
        <p:spPr bwMode="auto">
          <a:xfrm>
            <a:off x="2819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19462" name="Rectangle 19"/>
          <p:cNvSpPr>
            <a:spLocks noChangeArrowheads="1"/>
          </p:cNvSpPr>
          <p:nvPr/>
        </p:nvSpPr>
        <p:spPr bwMode="auto">
          <a:xfrm>
            <a:off x="2971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19463" name="Rectangle 20"/>
          <p:cNvSpPr>
            <a:spLocks noChangeArrowheads="1"/>
          </p:cNvSpPr>
          <p:nvPr/>
        </p:nvSpPr>
        <p:spPr bwMode="auto">
          <a:xfrm>
            <a:off x="3124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19464" name="Rectangle 21"/>
          <p:cNvSpPr>
            <a:spLocks noChangeArrowheads="1"/>
          </p:cNvSpPr>
          <p:nvPr/>
        </p:nvSpPr>
        <p:spPr bwMode="auto">
          <a:xfrm>
            <a:off x="3276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19465" name="Rectangle 22"/>
          <p:cNvSpPr>
            <a:spLocks noChangeArrowheads="1"/>
          </p:cNvSpPr>
          <p:nvPr/>
        </p:nvSpPr>
        <p:spPr bwMode="auto">
          <a:xfrm>
            <a:off x="3429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19466" name="Rectangle 23"/>
          <p:cNvSpPr>
            <a:spLocks noChangeArrowheads="1"/>
          </p:cNvSpPr>
          <p:nvPr/>
        </p:nvSpPr>
        <p:spPr bwMode="auto">
          <a:xfrm>
            <a:off x="3581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19467" name="Rectangle 24"/>
          <p:cNvSpPr>
            <a:spLocks noChangeArrowheads="1"/>
          </p:cNvSpPr>
          <p:nvPr/>
        </p:nvSpPr>
        <p:spPr bwMode="auto">
          <a:xfrm>
            <a:off x="3733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19468" name="Rectangle 25"/>
          <p:cNvSpPr>
            <a:spLocks noChangeArrowheads="1"/>
          </p:cNvSpPr>
          <p:nvPr/>
        </p:nvSpPr>
        <p:spPr bwMode="auto">
          <a:xfrm>
            <a:off x="3886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19469" name="Rectangle 26"/>
          <p:cNvSpPr>
            <a:spLocks noChangeArrowheads="1"/>
          </p:cNvSpPr>
          <p:nvPr/>
        </p:nvSpPr>
        <p:spPr bwMode="auto">
          <a:xfrm>
            <a:off x="4038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19470" name="Rectangle 27"/>
          <p:cNvSpPr>
            <a:spLocks noChangeArrowheads="1"/>
          </p:cNvSpPr>
          <p:nvPr/>
        </p:nvSpPr>
        <p:spPr bwMode="auto">
          <a:xfrm>
            <a:off x="4191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19471" name="Rectangle 28"/>
          <p:cNvSpPr>
            <a:spLocks noChangeArrowheads="1"/>
          </p:cNvSpPr>
          <p:nvPr/>
        </p:nvSpPr>
        <p:spPr bwMode="auto">
          <a:xfrm>
            <a:off x="4343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19472" name="Rectangle 29"/>
          <p:cNvSpPr>
            <a:spLocks noChangeArrowheads="1"/>
          </p:cNvSpPr>
          <p:nvPr/>
        </p:nvSpPr>
        <p:spPr bwMode="auto">
          <a:xfrm>
            <a:off x="4495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19473" name="Rectangle 30"/>
          <p:cNvSpPr>
            <a:spLocks noChangeArrowheads="1"/>
          </p:cNvSpPr>
          <p:nvPr/>
        </p:nvSpPr>
        <p:spPr bwMode="auto">
          <a:xfrm>
            <a:off x="4648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19474" name="Rectangle 31"/>
          <p:cNvSpPr>
            <a:spLocks noChangeArrowheads="1"/>
          </p:cNvSpPr>
          <p:nvPr/>
        </p:nvSpPr>
        <p:spPr bwMode="auto">
          <a:xfrm>
            <a:off x="4800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19475" name="Rectangle 32"/>
          <p:cNvSpPr>
            <a:spLocks noChangeArrowheads="1"/>
          </p:cNvSpPr>
          <p:nvPr/>
        </p:nvSpPr>
        <p:spPr bwMode="auto">
          <a:xfrm>
            <a:off x="4953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19476" name="Rectangle 33"/>
          <p:cNvSpPr>
            <a:spLocks noChangeArrowheads="1"/>
          </p:cNvSpPr>
          <p:nvPr/>
        </p:nvSpPr>
        <p:spPr bwMode="auto">
          <a:xfrm>
            <a:off x="5105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19477" name="Rectangle 34"/>
          <p:cNvSpPr>
            <a:spLocks noChangeArrowheads="1"/>
          </p:cNvSpPr>
          <p:nvPr/>
        </p:nvSpPr>
        <p:spPr bwMode="auto">
          <a:xfrm>
            <a:off x="5257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19478" name="Rectangle 35"/>
          <p:cNvSpPr>
            <a:spLocks noChangeArrowheads="1"/>
          </p:cNvSpPr>
          <p:nvPr/>
        </p:nvSpPr>
        <p:spPr bwMode="auto">
          <a:xfrm>
            <a:off x="5410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19479" name="Rectangle 36"/>
          <p:cNvSpPr>
            <a:spLocks noChangeArrowheads="1"/>
          </p:cNvSpPr>
          <p:nvPr/>
        </p:nvSpPr>
        <p:spPr bwMode="auto">
          <a:xfrm>
            <a:off x="5562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19480" name="Rectangle 37"/>
          <p:cNvSpPr>
            <a:spLocks noChangeArrowheads="1"/>
          </p:cNvSpPr>
          <p:nvPr/>
        </p:nvSpPr>
        <p:spPr bwMode="auto">
          <a:xfrm>
            <a:off x="5715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19481" name="Rectangle 38"/>
          <p:cNvSpPr>
            <a:spLocks noChangeArrowheads="1"/>
          </p:cNvSpPr>
          <p:nvPr/>
        </p:nvSpPr>
        <p:spPr bwMode="auto">
          <a:xfrm>
            <a:off x="5867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19482" name="Rectangle 39"/>
          <p:cNvSpPr>
            <a:spLocks noChangeArrowheads="1"/>
          </p:cNvSpPr>
          <p:nvPr/>
        </p:nvSpPr>
        <p:spPr bwMode="auto">
          <a:xfrm>
            <a:off x="6019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19483" name="Rectangle 40"/>
          <p:cNvSpPr>
            <a:spLocks noChangeArrowheads="1"/>
          </p:cNvSpPr>
          <p:nvPr/>
        </p:nvSpPr>
        <p:spPr bwMode="auto">
          <a:xfrm>
            <a:off x="6172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19484" name="Rectangle 41"/>
          <p:cNvSpPr>
            <a:spLocks noChangeArrowheads="1"/>
          </p:cNvSpPr>
          <p:nvPr/>
        </p:nvSpPr>
        <p:spPr bwMode="auto">
          <a:xfrm>
            <a:off x="6324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19485" name="Rectangle 42"/>
          <p:cNvSpPr>
            <a:spLocks noChangeArrowheads="1"/>
          </p:cNvSpPr>
          <p:nvPr/>
        </p:nvSpPr>
        <p:spPr bwMode="auto">
          <a:xfrm>
            <a:off x="6477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19486" name="Rectangle 43"/>
          <p:cNvSpPr>
            <a:spLocks noChangeArrowheads="1"/>
          </p:cNvSpPr>
          <p:nvPr/>
        </p:nvSpPr>
        <p:spPr bwMode="auto">
          <a:xfrm>
            <a:off x="6629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19487" name="Rectangle 44"/>
          <p:cNvSpPr>
            <a:spLocks noChangeArrowheads="1"/>
          </p:cNvSpPr>
          <p:nvPr/>
        </p:nvSpPr>
        <p:spPr bwMode="auto">
          <a:xfrm>
            <a:off x="6781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graphicFrame>
        <p:nvGraphicFramePr>
          <p:cNvPr id="16430" name="Group 46"/>
          <p:cNvGraphicFramePr>
            <a:graphicFrameLocks noGrp="1"/>
          </p:cNvGraphicFramePr>
          <p:nvPr/>
        </p:nvGraphicFramePr>
        <p:xfrm>
          <a:off x="1371600" y="2514600"/>
          <a:ext cx="6477000" cy="2438400"/>
        </p:xfrm>
        <a:graphic>
          <a:graphicData uri="http://schemas.openxmlformats.org/drawingml/2006/table">
            <a:tbl>
              <a:tblPr/>
              <a:tblGrid>
                <a:gridCol w="6477000"/>
              </a:tblGrid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526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656844" name="Text Box 12"/>
          <p:cNvSpPr txBox="1">
            <a:spLocks noChangeArrowheads="1"/>
          </p:cNvSpPr>
          <p:nvPr/>
        </p:nvSpPr>
        <p:spPr bwMode="auto">
          <a:xfrm>
            <a:off x="2460625" y="3810000"/>
            <a:ext cx="4267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_tradnl" sz="4400" dirty="0" err="1" smtClean="0"/>
              <a:t>Besu…o</a:t>
            </a:r>
            <a:endParaRPr lang="es-ES" sz="4400" dirty="0"/>
          </a:p>
        </p:txBody>
      </p:sp>
      <p:sp>
        <p:nvSpPr>
          <p:cNvPr id="36" name="Text Box 13">
            <a:hlinkClick r:id="rId2" action="ppaction://hlinksldjump">
              <a:snd r:embed="rId3" name="voltage.wav"/>
            </a:hlinkClick>
          </p:cNvPr>
          <p:cNvSpPr txBox="1">
            <a:spLocks noChangeArrowheads="1"/>
          </p:cNvSpPr>
          <p:nvPr/>
        </p:nvSpPr>
        <p:spPr bwMode="auto">
          <a:xfrm>
            <a:off x="1130300" y="5549900"/>
            <a:ext cx="7010400" cy="604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es-ES_tradnl" sz="4000" dirty="0" err="1" smtClean="0"/>
              <a:t>g</a:t>
            </a:r>
            <a:r>
              <a:rPr lang="es-ES_tradnl" sz="4000" dirty="0" smtClean="0"/>
              <a:t>      </a:t>
            </a:r>
            <a:r>
              <a:rPr lang="es-ES_tradnl" sz="4000" dirty="0" err="1" smtClean="0"/>
              <a:t>gu</a:t>
            </a:r>
            <a:r>
              <a:rPr lang="es-ES_tradnl" sz="4000" dirty="0" smtClean="0"/>
              <a:t>      </a:t>
            </a:r>
            <a:r>
              <a:rPr lang="es-ES_tradnl" sz="4000" dirty="0" err="1" smtClean="0"/>
              <a:t>gü</a:t>
            </a:r>
            <a:endParaRPr lang="es-ES" sz="4000" dirty="0"/>
          </a:p>
        </p:txBody>
      </p:sp>
      <p:sp>
        <p:nvSpPr>
          <p:cNvPr id="37" name="Rectangle 14">
            <a:hlinkClick r:id="" action="ppaction://hlinkshowjump?jump=nextslide">
              <a:snd r:embed="rId4" name="arrow.wav"/>
            </a:hlinkClick>
          </p:cNvPr>
          <p:cNvSpPr>
            <a:spLocks noChangeArrowheads="1"/>
          </p:cNvSpPr>
          <p:nvPr/>
        </p:nvSpPr>
        <p:spPr bwMode="auto">
          <a:xfrm>
            <a:off x="2895600" y="5638800"/>
            <a:ext cx="838200" cy="457200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6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6568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5684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15"/>
          <p:cNvSpPr>
            <a:spLocks noChangeArrowheads="1"/>
          </p:cNvSpPr>
          <p:nvPr/>
        </p:nvSpPr>
        <p:spPr bwMode="auto">
          <a:xfrm>
            <a:off x="2362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0483" name="Rectangle 16"/>
          <p:cNvSpPr>
            <a:spLocks noChangeArrowheads="1"/>
          </p:cNvSpPr>
          <p:nvPr/>
        </p:nvSpPr>
        <p:spPr bwMode="auto">
          <a:xfrm>
            <a:off x="2514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0484" name="Rectangle 17"/>
          <p:cNvSpPr>
            <a:spLocks noChangeArrowheads="1"/>
          </p:cNvSpPr>
          <p:nvPr/>
        </p:nvSpPr>
        <p:spPr bwMode="auto">
          <a:xfrm>
            <a:off x="2667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0485" name="Rectangle 18"/>
          <p:cNvSpPr>
            <a:spLocks noChangeArrowheads="1"/>
          </p:cNvSpPr>
          <p:nvPr/>
        </p:nvSpPr>
        <p:spPr bwMode="auto">
          <a:xfrm>
            <a:off x="2819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0486" name="Rectangle 19"/>
          <p:cNvSpPr>
            <a:spLocks noChangeArrowheads="1"/>
          </p:cNvSpPr>
          <p:nvPr/>
        </p:nvSpPr>
        <p:spPr bwMode="auto">
          <a:xfrm>
            <a:off x="2971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0487" name="Rectangle 20"/>
          <p:cNvSpPr>
            <a:spLocks noChangeArrowheads="1"/>
          </p:cNvSpPr>
          <p:nvPr/>
        </p:nvSpPr>
        <p:spPr bwMode="auto">
          <a:xfrm>
            <a:off x="3124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0488" name="Rectangle 21"/>
          <p:cNvSpPr>
            <a:spLocks noChangeArrowheads="1"/>
          </p:cNvSpPr>
          <p:nvPr/>
        </p:nvSpPr>
        <p:spPr bwMode="auto">
          <a:xfrm>
            <a:off x="3276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0489" name="Rectangle 22"/>
          <p:cNvSpPr>
            <a:spLocks noChangeArrowheads="1"/>
          </p:cNvSpPr>
          <p:nvPr/>
        </p:nvSpPr>
        <p:spPr bwMode="auto">
          <a:xfrm>
            <a:off x="3429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0490" name="Rectangle 23"/>
          <p:cNvSpPr>
            <a:spLocks noChangeArrowheads="1"/>
          </p:cNvSpPr>
          <p:nvPr/>
        </p:nvSpPr>
        <p:spPr bwMode="auto">
          <a:xfrm>
            <a:off x="3581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0491" name="Rectangle 24"/>
          <p:cNvSpPr>
            <a:spLocks noChangeArrowheads="1"/>
          </p:cNvSpPr>
          <p:nvPr/>
        </p:nvSpPr>
        <p:spPr bwMode="auto">
          <a:xfrm>
            <a:off x="3733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0492" name="Rectangle 25"/>
          <p:cNvSpPr>
            <a:spLocks noChangeArrowheads="1"/>
          </p:cNvSpPr>
          <p:nvPr/>
        </p:nvSpPr>
        <p:spPr bwMode="auto">
          <a:xfrm>
            <a:off x="3886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0493" name="Rectangle 26"/>
          <p:cNvSpPr>
            <a:spLocks noChangeArrowheads="1"/>
          </p:cNvSpPr>
          <p:nvPr/>
        </p:nvSpPr>
        <p:spPr bwMode="auto">
          <a:xfrm>
            <a:off x="4038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0494" name="Rectangle 27"/>
          <p:cNvSpPr>
            <a:spLocks noChangeArrowheads="1"/>
          </p:cNvSpPr>
          <p:nvPr/>
        </p:nvSpPr>
        <p:spPr bwMode="auto">
          <a:xfrm>
            <a:off x="4191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0495" name="Rectangle 28"/>
          <p:cNvSpPr>
            <a:spLocks noChangeArrowheads="1"/>
          </p:cNvSpPr>
          <p:nvPr/>
        </p:nvSpPr>
        <p:spPr bwMode="auto">
          <a:xfrm>
            <a:off x="4343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0496" name="Rectangle 29"/>
          <p:cNvSpPr>
            <a:spLocks noChangeArrowheads="1"/>
          </p:cNvSpPr>
          <p:nvPr/>
        </p:nvSpPr>
        <p:spPr bwMode="auto">
          <a:xfrm>
            <a:off x="4495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0497" name="Rectangle 30"/>
          <p:cNvSpPr>
            <a:spLocks noChangeArrowheads="1"/>
          </p:cNvSpPr>
          <p:nvPr/>
        </p:nvSpPr>
        <p:spPr bwMode="auto">
          <a:xfrm>
            <a:off x="4648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0498" name="Rectangle 31"/>
          <p:cNvSpPr>
            <a:spLocks noChangeArrowheads="1"/>
          </p:cNvSpPr>
          <p:nvPr/>
        </p:nvSpPr>
        <p:spPr bwMode="auto">
          <a:xfrm>
            <a:off x="4800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0499" name="Rectangle 32"/>
          <p:cNvSpPr>
            <a:spLocks noChangeArrowheads="1"/>
          </p:cNvSpPr>
          <p:nvPr/>
        </p:nvSpPr>
        <p:spPr bwMode="auto">
          <a:xfrm>
            <a:off x="4953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0500" name="Rectangle 33"/>
          <p:cNvSpPr>
            <a:spLocks noChangeArrowheads="1"/>
          </p:cNvSpPr>
          <p:nvPr/>
        </p:nvSpPr>
        <p:spPr bwMode="auto">
          <a:xfrm>
            <a:off x="5105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0501" name="Rectangle 34"/>
          <p:cNvSpPr>
            <a:spLocks noChangeArrowheads="1"/>
          </p:cNvSpPr>
          <p:nvPr/>
        </p:nvSpPr>
        <p:spPr bwMode="auto">
          <a:xfrm>
            <a:off x="5257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0502" name="Rectangle 35"/>
          <p:cNvSpPr>
            <a:spLocks noChangeArrowheads="1"/>
          </p:cNvSpPr>
          <p:nvPr/>
        </p:nvSpPr>
        <p:spPr bwMode="auto">
          <a:xfrm>
            <a:off x="5410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0503" name="Rectangle 36"/>
          <p:cNvSpPr>
            <a:spLocks noChangeArrowheads="1"/>
          </p:cNvSpPr>
          <p:nvPr/>
        </p:nvSpPr>
        <p:spPr bwMode="auto">
          <a:xfrm>
            <a:off x="5562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0504" name="Rectangle 37"/>
          <p:cNvSpPr>
            <a:spLocks noChangeArrowheads="1"/>
          </p:cNvSpPr>
          <p:nvPr/>
        </p:nvSpPr>
        <p:spPr bwMode="auto">
          <a:xfrm>
            <a:off x="5715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0505" name="Rectangle 38"/>
          <p:cNvSpPr>
            <a:spLocks noChangeArrowheads="1"/>
          </p:cNvSpPr>
          <p:nvPr/>
        </p:nvSpPr>
        <p:spPr bwMode="auto">
          <a:xfrm>
            <a:off x="5867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0506" name="Rectangle 39"/>
          <p:cNvSpPr>
            <a:spLocks noChangeArrowheads="1"/>
          </p:cNvSpPr>
          <p:nvPr/>
        </p:nvSpPr>
        <p:spPr bwMode="auto">
          <a:xfrm>
            <a:off x="6019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0507" name="Rectangle 40"/>
          <p:cNvSpPr>
            <a:spLocks noChangeArrowheads="1"/>
          </p:cNvSpPr>
          <p:nvPr/>
        </p:nvSpPr>
        <p:spPr bwMode="auto">
          <a:xfrm>
            <a:off x="6172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0508" name="Rectangle 41"/>
          <p:cNvSpPr>
            <a:spLocks noChangeArrowheads="1"/>
          </p:cNvSpPr>
          <p:nvPr/>
        </p:nvSpPr>
        <p:spPr bwMode="auto">
          <a:xfrm>
            <a:off x="6324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0509" name="Rectangle 42"/>
          <p:cNvSpPr>
            <a:spLocks noChangeArrowheads="1"/>
          </p:cNvSpPr>
          <p:nvPr/>
        </p:nvSpPr>
        <p:spPr bwMode="auto">
          <a:xfrm>
            <a:off x="6477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0510" name="Rectangle 43"/>
          <p:cNvSpPr>
            <a:spLocks noChangeArrowheads="1"/>
          </p:cNvSpPr>
          <p:nvPr/>
        </p:nvSpPr>
        <p:spPr bwMode="auto">
          <a:xfrm>
            <a:off x="6629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0511" name="Rectangle 44"/>
          <p:cNvSpPr>
            <a:spLocks noChangeArrowheads="1"/>
          </p:cNvSpPr>
          <p:nvPr/>
        </p:nvSpPr>
        <p:spPr bwMode="auto">
          <a:xfrm>
            <a:off x="6781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graphicFrame>
        <p:nvGraphicFramePr>
          <p:cNvPr id="210976" name="Group 32"/>
          <p:cNvGraphicFramePr>
            <a:graphicFrameLocks noGrp="1"/>
          </p:cNvGraphicFramePr>
          <p:nvPr/>
        </p:nvGraphicFramePr>
        <p:xfrm>
          <a:off x="1371600" y="2514600"/>
          <a:ext cx="6477000" cy="2438400"/>
        </p:xfrm>
        <a:graphic>
          <a:graphicData uri="http://schemas.openxmlformats.org/drawingml/2006/table">
            <a:tbl>
              <a:tblPr/>
              <a:tblGrid>
                <a:gridCol w="6477000"/>
              </a:tblGrid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526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0520" name="Text Box 12"/>
          <p:cNvSpPr txBox="1">
            <a:spLocks noChangeArrowheads="1"/>
          </p:cNvSpPr>
          <p:nvPr/>
        </p:nvSpPr>
        <p:spPr bwMode="auto">
          <a:xfrm>
            <a:off x="2460625" y="3810000"/>
            <a:ext cx="4267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" sz="4400" dirty="0" smtClean="0">
                <a:solidFill>
                  <a:srgbClr val="1063EA"/>
                </a:solidFill>
              </a:rPr>
              <a:t>besugo</a:t>
            </a:r>
            <a:endParaRPr lang="es-ES" sz="4400" dirty="0">
              <a:solidFill>
                <a:srgbClr val="1063EA"/>
              </a:solidFill>
            </a:endParaRPr>
          </a:p>
        </p:txBody>
      </p:sp>
      <p:sp>
        <p:nvSpPr>
          <p:cNvPr id="20521" name="Line 15">
            <a:hlinkClick r:id="" action="ppaction://hlinkshowjump?jump=nextslide"/>
          </p:cNvPr>
          <p:cNvSpPr>
            <a:spLocks noChangeShapeType="1"/>
          </p:cNvSpPr>
          <p:nvPr/>
        </p:nvSpPr>
        <p:spPr bwMode="auto">
          <a:xfrm>
            <a:off x="4464050" y="5448300"/>
            <a:ext cx="381000" cy="0"/>
          </a:xfrm>
          <a:prstGeom prst="line">
            <a:avLst/>
          </a:prstGeom>
          <a:noFill/>
          <a:ln w="139700">
            <a:solidFill>
              <a:srgbClr val="A5002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0522" name="Rectangle 16">
            <a:hlinkClick r:id="" action="ppaction://hlinkshowjump?jump=nextslide"/>
          </p:cNvPr>
          <p:cNvSpPr>
            <a:spLocks noChangeArrowheads="1"/>
          </p:cNvSpPr>
          <p:nvPr/>
        </p:nvSpPr>
        <p:spPr bwMode="auto">
          <a:xfrm>
            <a:off x="3276600" y="5181600"/>
            <a:ext cx="2667000" cy="5334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0523" name="Text Box 84"/>
          <p:cNvSpPr txBox="1">
            <a:spLocks noChangeArrowheads="1"/>
          </p:cNvSpPr>
          <p:nvPr/>
        </p:nvSpPr>
        <p:spPr bwMode="auto">
          <a:xfrm>
            <a:off x="1295400" y="2133600"/>
            <a:ext cx="17526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"/>
              <a:t>REPASO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15"/>
          <p:cNvSpPr>
            <a:spLocks noChangeArrowheads="1"/>
          </p:cNvSpPr>
          <p:nvPr/>
        </p:nvSpPr>
        <p:spPr bwMode="auto">
          <a:xfrm>
            <a:off x="2362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1507" name="Rectangle 16"/>
          <p:cNvSpPr>
            <a:spLocks noChangeArrowheads="1"/>
          </p:cNvSpPr>
          <p:nvPr/>
        </p:nvSpPr>
        <p:spPr bwMode="auto">
          <a:xfrm>
            <a:off x="2514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1508" name="Rectangle 17"/>
          <p:cNvSpPr>
            <a:spLocks noChangeArrowheads="1"/>
          </p:cNvSpPr>
          <p:nvPr/>
        </p:nvSpPr>
        <p:spPr bwMode="auto">
          <a:xfrm>
            <a:off x="2667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1509" name="Rectangle 18"/>
          <p:cNvSpPr>
            <a:spLocks noChangeArrowheads="1"/>
          </p:cNvSpPr>
          <p:nvPr/>
        </p:nvSpPr>
        <p:spPr bwMode="auto">
          <a:xfrm>
            <a:off x="2819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1510" name="Rectangle 19"/>
          <p:cNvSpPr>
            <a:spLocks noChangeArrowheads="1"/>
          </p:cNvSpPr>
          <p:nvPr/>
        </p:nvSpPr>
        <p:spPr bwMode="auto">
          <a:xfrm>
            <a:off x="2971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1511" name="Rectangle 20"/>
          <p:cNvSpPr>
            <a:spLocks noChangeArrowheads="1"/>
          </p:cNvSpPr>
          <p:nvPr/>
        </p:nvSpPr>
        <p:spPr bwMode="auto">
          <a:xfrm>
            <a:off x="3124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1512" name="Rectangle 21"/>
          <p:cNvSpPr>
            <a:spLocks noChangeArrowheads="1"/>
          </p:cNvSpPr>
          <p:nvPr/>
        </p:nvSpPr>
        <p:spPr bwMode="auto">
          <a:xfrm>
            <a:off x="3276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1513" name="Rectangle 22"/>
          <p:cNvSpPr>
            <a:spLocks noChangeArrowheads="1"/>
          </p:cNvSpPr>
          <p:nvPr/>
        </p:nvSpPr>
        <p:spPr bwMode="auto">
          <a:xfrm>
            <a:off x="3429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1514" name="Rectangle 23"/>
          <p:cNvSpPr>
            <a:spLocks noChangeArrowheads="1"/>
          </p:cNvSpPr>
          <p:nvPr/>
        </p:nvSpPr>
        <p:spPr bwMode="auto">
          <a:xfrm>
            <a:off x="3581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1515" name="Rectangle 24"/>
          <p:cNvSpPr>
            <a:spLocks noChangeArrowheads="1"/>
          </p:cNvSpPr>
          <p:nvPr/>
        </p:nvSpPr>
        <p:spPr bwMode="auto">
          <a:xfrm>
            <a:off x="3733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1516" name="Rectangle 25"/>
          <p:cNvSpPr>
            <a:spLocks noChangeArrowheads="1"/>
          </p:cNvSpPr>
          <p:nvPr/>
        </p:nvSpPr>
        <p:spPr bwMode="auto">
          <a:xfrm>
            <a:off x="3886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1517" name="Rectangle 26"/>
          <p:cNvSpPr>
            <a:spLocks noChangeArrowheads="1"/>
          </p:cNvSpPr>
          <p:nvPr/>
        </p:nvSpPr>
        <p:spPr bwMode="auto">
          <a:xfrm>
            <a:off x="4038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1518" name="Rectangle 27"/>
          <p:cNvSpPr>
            <a:spLocks noChangeArrowheads="1"/>
          </p:cNvSpPr>
          <p:nvPr/>
        </p:nvSpPr>
        <p:spPr bwMode="auto">
          <a:xfrm>
            <a:off x="4191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1519" name="Rectangle 28"/>
          <p:cNvSpPr>
            <a:spLocks noChangeArrowheads="1"/>
          </p:cNvSpPr>
          <p:nvPr/>
        </p:nvSpPr>
        <p:spPr bwMode="auto">
          <a:xfrm>
            <a:off x="4343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1520" name="Rectangle 29"/>
          <p:cNvSpPr>
            <a:spLocks noChangeArrowheads="1"/>
          </p:cNvSpPr>
          <p:nvPr/>
        </p:nvSpPr>
        <p:spPr bwMode="auto">
          <a:xfrm>
            <a:off x="4495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1521" name="Rectangle 30"/>
          <p:cNvSpPr>
            <a:spLocks noChangeArrowheads="1"/>
          </p:cNvSpPr>
          <p:nvPr/>
        </p:nvSpPr>
        <p:spPr bwMode="auto">
          <a:xfrm>
            <a:off x="4648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1522" name="Rectangle 31"/>
          <p:cNvSpPr>
            <a:spLocks noChangeArrowheads="1"/>
          </p:cNvSpPr>
          <p:nvPr/>
        </p:nvSpPr>
        <p:spPr bwMode="auto">
          <a:xfrm>
            <a:off x="4800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1523" name="Rectangle 32"/>
          <p:cNvSpPr>
            <a:spLocks noChangeArrowheads="1"/>
          </p:cNvSpPr>
          <p:nvPr/>
        </p:nvSpPr>
        <p:spPr bwMode="auto">
          <a:xfrm>
            <a:off x="4953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1524" name="Rectangle 33"/>
          <p:cNvSpPr>
            <a:spLocks noChangeArrowheads="1"/>
          </p:cNvSpPr>
          <p:nvPr/>
        </p:nvSpPr>
        <p:spPr bwMode="auto">
          <a:xfrm>
            <a:off x="5105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1525" name="Rectangle 34"/>
          <p:cNvSpPr>
            <a:spLocks noChangeArrowheads="1"/>
          </p:cNvSpPr>
          <p:nvPr/>
        </p:nvSpPr>
        <p:spPr bwMode="auto">
          <a:xfrm>
            <a:off x="5257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1526" name="Rectangle 35"/>
          <p:cNvSpPr>
            <a:spLocks noChangeArrowheads="1"/>
          </p:cNvSpPr>
          <p:nvPr/>
        </p:nvSpPr>
        <p:spPr bwMode="auto">
          <a:xfrm>
            <a:off x="5410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1527" name="Rectangle 36"/>
          <p:cNvSpPr>
            <a:spLocks noChangeArrowheads="1"/>
          </p:cNvSpPr>
          <p:nvPr/>
        </p:nvSpPr>
        <p:spPr bwMode="auto">
          <a:xfrm>
            <a:off x="5562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1528" name="Rectangle 37"/>
          <p:cNvSpPr>
            <a:spLocks noChangeArrowheads="1"/>
          </p:cNvSpPr>
          <p:nvPr/>
        </p:nvSpPr>
        <p:spPr bwMode="auto">
          <a:xfrm>
            <a:off x="5715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1529" name="Rectangle 38"/>
          <p:cNvSpPr>
            <a:spLocks noChangeArrowheads="1"/>
          </p:cNvSpPr>
          <p:nvPr/>
        </p:nvSpPr>
        <p:spPr bwMode="auto">
          <a:xfrm>
            <a:off x="5867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1530" name="Rectangle 39"/>
          <p:cNvSpPr>
            <a:spLocks noChangeArrowheads="1"/>
          </p:cNvSpPr>
          <p:nvPr/>
        </p:nvSpPr>
        <p:spPr bwMode="auto">
          <a:xfrm>
            <a:off x="6019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1531" name="Rectangle 40"/>
          <p:cNvSpPr>
            <a:spLocks noChangeArrowheads="1"/>
          </p:cNvSpPr>
          <p:nvPr/>
        </p:nvSpPr>
        <p:spPr bwMode="auto">
          <a:xfrm>
            <a:off x="6172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1532" name="Rectangle 41"/>
          <p:cNvSpPr>
            <a:spLocks noChangeArrowheads="1"/>
          </p:cNvSpPr>
          <p:nvPr/>
        </p:nvSpPr>
        <p:spPr bwMode="auto">
          <a:xfrm>
            <a:off x="6324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1533" name="Rectangle 42"/>
          <p:cNvSpPr>
            <a:spLocks noChangeArrowheads="1"/>
          </p:cNvSpPr>
          <p:nvPr/>
        </p:nvSpPr>
        <p:spPr bwMode="auto">
          <a:xfrm>
            <a:off x="6477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1534" name="Rectangle 43"/>
          <p:cNvSpPr>
            <a:spLocks noChangeArrowheads="1"/>
          </p:cNvSpPr>
          <p:nvPr/>
        </p:nvSpPr>
        <p:spPr bwMode="auto">
          <a:xfrm>
            <a:off x="6629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1535" name="Rectangle 44"/>
          <p:cNvSpPr>
            <a:spLocks noChangeArrowheads="1"/>
          </p:cNvSpPr>
          <p:nvPr/>
        </p:nvSpPr>
        <p:spPr bwMode="auto">
          <a:xfrm>
            <a:off x="6781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graphicFrame>
        <p:nvGraphicFramePr>
          <p:cNvPr id="17462" name="Group 54"/>
          <p:cNvGraphicFramePr>
            <a:graphicFrameLocks noGrp="1"/>
          </p:cNvGraphicFramePr>
          <p:nvPr/>
        </p:nvGraphicFramePr>
        <p:xfrm>
          <a:off x="1371600" y="2514600"/>
          <a:ext cx="6477000" cy="2438400"/>
        </p:xfrm>
        <a:graphic>
          <a:graphicData uri="http://schemas.openxmlformats.org/drawingml/2006/table">
            <a:tbl>
              <a:tblPr/>
              <a:tblGrid>
                <a:gridCol w="6477000"/>
              </a:tblGrid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526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656844" name="Text Box 12"/>
          <p:cNvSpPr txBox="1">
            <a:spLocks noChangeArrowheads="1"/>
          </p:cNvSpPr>
          <p:nvPr/>
        </p:nvSpPr>
        <p:spPr bwMode="auto">
          <a:xfrm>
            <a:off x="2460625" y="3810000"/>
            <a:ext cx="4267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_tradnl" sz="4400" dirty="0" smtClean="0"/>
              <a:t>…</a:t>
            </a:r>
            <a:r>
              <a:rPr lang="es-ES_tradnl" sz="4400" dirty="0" err="1" smtClean="0"/>
              <a:t>uante</a:t>
            </a:r>
            <a:endParaRPr lang="es-ES" sz="4400" dirty="0"/>
          </a:p>
        </p:txBody>
      </p:sp>
      <p:sp>
        <p:nvSpPr>
          <p:cNvPr id="21545" name="Text Box 84"/>
          <p:cNvSpPr txBox="1">
            <a:spLocks noChangeArrowheads="1"/>
          </p:cNvSpPr>
          <p:nvPr/>
        </p:nvSpPr>
        <p:spPr bwMode="auto">
          <a:xfrm>
            <a:off x="1295400" y="2133600"/>
            <a:ext cx="762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"/>
              <a:t>1 - 5</a:t>
            </a:r>
          </a:p>
        </p:txBody>
      </p:sp>
      <p:sp>
        <p:nvSpPr>
          <p:cNvPr id="37" name="Text Box 13">
            <a:hlinkClick r:id="rId2" action="ppaction://hlinksldjump">
              <a:snd r:embed="rId3" name="voltage.wav"/>
            </a:hlinkClick>
          </p:cNvPr>
          <p:cNvSpPr txBox="1">
            <a:spLocks noChangeArrowheads="1"/>
          </p:cNvSpPr>
          <p:nvPr/>
        </p:nvSpPr>
        <p:spPr bwMode="auto">
          <a:xfrm>
            <a:off x="1130300" y="5549900"/>
            <a:ext cx="7010400" cy="604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es-ES_tradnl" sz="4000" dirty="0" err="1" smtClean="0"/>
              <a:t>g</a:t>
            </a:r>
            <a:r>
              <a:rPr lang="es-ES_tradnl" sz="4000" dirty="0" smtClean="0"/>
              <a:t>      </a:t>
            </a:r>
            <a:r>
              <a:rPr lang="es-ES_tradnl" sz="4000" dirty="0" err="1" smtClean="0"/>
              <a:t>gu</a:t>
            </a:r>
            <a:r>
              <a:rPr lang="es-ES_tradnl" sz="4000" dirty="0" smtClean="0"/>
              <a:t>      </a:t>
            </a:r>
            <a:r>
              <a:rPr lang="es-ES_tradnl" sz="4000" dirty="0" err="1" smtClean="0"/>
              <a:t>gü</a:t>
            </a:r>
            <a:endParaRPr lang="es-ES" sz="4000" dirty="0"/>
          </a:p>
        </p:txBody>
      </p:sp>
      <p:sp>
        <p:nvSpPr>
          <p:cNvPr id="38" name="Rectangle 14">
            <a:hlinkClick r:id="" action="ppaction://hlinkshowjump?jump=nextslide">
              <a:snd r:embed="rId4" name="arrow.wav"/>
            </a:hlinkClick>
          </p:cNvPr>
          <p:cNvSpPr>
            <a:spLocks noChangeArrowheads="1"/>
          </p:cNvSpPr>
          <p:nvPr/>
        </p:nvSpPr>
        <p:spPr bwMode="auto">
          <a:xfrm>
            <a:off x="2819400" y="5715000"/>
            <a:ext cx="838200" cy="457200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6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6568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56844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Mediana">
  <a:themeElements>
    <a:clrScheme name="Mediana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a">
      <a:majorFont>
        <a:latin typeface="Tw Cen MT"/>
        <a:ea typeface=""/>
        <a:cs typeface=""/>
        <a:font script="Grek" typeface="Calibri"/>
        <a:font script="Cyrl" typeface="Calibri"/>
        <a:font script="Jpan" typeface="ＭＳ Ｐゴシック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ＭＳ Ｐゴシック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a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Override1.xml><?xml version="1.0" encoding="utf-8"?>
<a:themeOverride xmlns:a="http://schemas.openxmlformats.org/drawingml/2006/main">
  <a:clrScheme name="Mediana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94B6D2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Mediana.thmx</Template>
  <TotalTime>5132</TotalTime>
  <Words>467</Words>
  <Application>Microsoft PowerPoint</Application>
  <PresentationFormat>Presentación en pantalla (4:3)</PresentationFormat>
  <Paragraphs>204</Paragraphs>
  <Slides>63</Slides>
  <Notes>0</Notes>
  <HiddenSlides>0</HiddenSlides>
  <MMClips>0</MMClips>
  <ScaleCrop>false</ScaleCrop>
  <HeadingPairs>
    <vt:vector size="4" baseType="variant">
      <vt:variant>
        <vt:lpstr>Plantilla de diseño</vt:lpstr>
      </vt:variant>
      <vt:variant>
        <vt:i4>1</vt:i4>
      </vt:variant>
      <vt:variant>
        <vt:lpstr>Títulos de diapositiva</vt:lpstr>
      </vt:variant>
      <vt:variant>
        <vt:i4>63</vt:i4>
      </vt:variant>
    </vt:vector>
  </HeadingPairs>
  <TitlesOfParts>
    <vt:vector size="64" baseType="lpstr">
      <vt:lpstr>Mediana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  <vt:lpstr>Diapositiva 12</vt:lpstr>
      <vt:lpstr>Diapositiva 13</vt:lpstr>
      <vt:lpstr>Diapositiva 14</vt:lpstr>
      <vt:lpstr>Diapositiva 15</vt:lpstr>
      <vt:lpstr>Diapositiva 16</vt:lpstr>
      <vt:lpstr>Diapositiva 17</vt:lpstr>
      <vt:lpstr>Diapositiva 18</vt:lpstr>
      <vt:lpstr>Diapositiva 19</vt:lpstr>
      <vt:lpstr>Diapositiva 20</vt:lpstr>
      <vt:lpstr>Diapositiva 21</vt:lpstr>
      <vt:lpstr>Diapositiva 22</vt:lpstr>
      <vt:lpstr>Diapositiva 23</vt:lpstr>
      <vt:lpstr>Diapositiva 24</vt:lpstr>
      <vt:lpstr>Diapositiva 25</vt:lpstr>
      <vt:lpstr>Diapositiva 26</vt:lpstr>
      <vt:lpstr>Diapositiva 27</vt:lpstr>
      <vt:lpstr>Diapositiva 28</vt:lpstr>
      <vt:lpstr>Diapositiva 29</vt:lpstr>
      <vt:lpstr>Diapositiva 30</vt:lpstr>
      <vt:lpstr>Diapositiva 31</vt:lpstr>
      <vt:lpstr>Diapositiva 32</vt:lpstr>
      <vt:lpstr>Diapositiva 33</vt:lpstr>
      <vt:lpstr>Diapositiva 34</vt:lpstr>
      <vt:lpstr>Diapositiva 35</vt:lpstr>
      <vt:lpstr>Diapositiva 36</vt:lpstr>
      <vt:lpstr>Diapositiva 37</vt:lpstr>
      <vt:lpstr>Diapositiva 38</vt:lpstr>
      <vt:lpstr>Diapositiva 39</vt:lpstr>
      <vt:lpstr>Diapositiva 40</vt:lpstr>
      <vt:lpstr>Diapositiva 41</vt:lpstr>
      <vt:lpstr>Diapositiva 42</vt:lpstr>
      <vt:lpstr>Diapositiva 43</vt:lpstr>
      <vt:lpstr>Diapositiva 44</vt:lpstr>
      <vt:lpstr>Diapositiva 45</vt:lpstr>
      <vt:lpstr>Diapositiva 46</vt:lpstr>
      <vt:lpstr>Diapositiva 47</vt:lpstr>
      <vt:lpstr>Diapositiva 48</vt:lpstr>
      <vt:lpstr>Diapositiva 49</vt:lpstr>
      <vt:lpstr>Diapositiva 50</vt:lpstr>
      <vt:lpstr>Diapositiva 51</vt:lpstr>
      <vt:lpstr>Diapositiva 52</vt:lpstr>
      <vt:lpstr>Diapositiva 53</vt:lpstr>
      <vt:lpstr>Diapositiva 54</vt:lpstr>
      <vt:lpstr>Diapositiva 55</vt:lpstr>
      <vt:lpstr>Diapositiva 56</vt:lpstr>
      <vt:lpstr>Diapositiva 57</vt:lpstr>
      <vt:lpstr>Diapositiva 58</vt:lpstr>
      <vt:lpstr>Diapositiva 59</vt:lpstr>
      <vt:lpstr>Diapositiva 60</vt:lpstr>
      <vt:lpstr>Diapositiva 61</vt:lpstr>
      <vt:lpstr>Diapositiva 62</vt:lpstr>
      <vt:lpstr>Diapositiva 63</vt:lpstr>
    </vt:vector>
  </TitlesOfParts>
  <Company/>
  <LinksUpToDate>false</LinksUpToDate>
  <SharedDoc>false</SharedDoc>
  <HyperlinksChanged>false</HyperlinksChanged>
  <AppVersion>12.0256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alberto abarca 9letras</dc:creator>
  <cp:lastModifiedBy>Mcarmen Perez</cp:lastModifiedBy>
  <cp:revision>276</cp:revision>
  <cp:lastPrinted>2018-02-21T21:16:32Z</cp:lastPrinted>
  <dcterms:created xsi:type="dcterms:W3CDTF">2018-02-28T10:27:24Z</dcterms:created>
  <dcterms:modified xsi:type="dcterms:W3CDTF">2018-02-28T11:06:23Z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