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30" r:id="rId1"/>
  </p:sldMasterIdLst>
  <p:sldIdLst>
    <p:sldId id="256" r:id="rId2"/>
    <p:sldId id="274" r:id="rId3"/>
    <p:sldId id="298" r:id="rId4"/>
    <p:sldId id="275" r:id="rId5"/>
    <p:sldId id="317" r:id="rId6"/>
    <p:sldId id="318" r:id="rId7"/>
    <p:sldId id="276" r:id="rId8"/>
    <p:sldId id="277" r:id="rId9"/>
    <p:sldId id="273" r:id="rId10"/>
    <p:sldId id="272" r:id="rId11"/>
    <p:sldId id="258" r:id="rId12"/>
    <p:sldId id="270" r:id="rId13"/>
    <p:sldId id="259" r:id="rId14"/>
    <p:sldId id="260" r:id="rId15"/>
    <p:sldId id="264" r:id="rId16"/>
    <p:sldId id="266" r:id="rId17"/>
    <p:sldId id="278" r:id="rId18"/>
    <p:sldId id="268" r:id="rId19"/>
    <p:sldId id="279" r:id="rId20"/>
    <p:sldId id="283" r:id="rId21"/>
    <p:sldId id="286" r:id="rId22"/>
    <p:sldId id="287" r:id="rId23"/>
    <p:sldId id="289" r:id="rId24"/>
    <p:sldId id="290" r:id="rId25"/>
    <p:sldId id="288" r:id="rId26"/>
    <p:sldId id="292" r:id="rId27"/>
    <p:sldId id="291" r:id="rId28"/>
    <p:sldId id="293" r:id="rId29"/>
    <p:sldId id="294" r:id="rId30"/>
    <p:sldId id="295" r:id="rId31"/>
    <p:sldId id="306" r:id="rId32"/>
    <p:sldId id="307" r:id="rId33"/>
    <p:sldId id="308" r:id="rId34"/>
    <p:sldId id="309" r:id="rId35"/>
    <p:sldId id="296" r:id="rId36"/>
    <p:sldId id="301" r:id="rId37"/>
    <p:sldId id="313" r:id="rId38"/>
    <p:sldId id="310" r:id="rId39"/>
    <p:sldId id="314" r:id="rId40"/>
    <p:sldId id="315" r:id="rId41"/>
    <p:sldId id="316" r:id="rId42"/>
    <p:sldId id="305" r:id="rId43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37B63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92" d="100"/>
          <a:sy n="92" d="100"/>
        </p:scale>
        <p:origin x="-7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_tradnl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1851-1135-0644-BC14-2C40E1B922B2}" type="datetimeFigureOut">
              <a:rPr lang="es-ES_tradnl" smtClean="0"/>
              <a:pPr/>
              <a:t>12/3/18</a:t>
            </a:fld>
            <a:endParaRPr lang="es-ES_tradnl"/>
          </a:p>
        </p:txBody>
      </p:sp>
      <p:sp>
        <p:nvSpPr>
          <p:cNvPr id="20" name="Marcador de pie de pá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6C62-4DFD-5040-8155-71077D1E63CF}" type="slidenum">
              <a:rPr lang="es-ES_tradnl" smtClean="0"/>
              <a:pPr/>
              <a:t>‹Nr.›</a:t>
            </a:fld>
            <a:endParaRPr lang="es-ES_tradnl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1851-1135-0644-BC14-2C40E1B922B2}" type="datetimeFigureOut">
              <a:rPr lang="es-ES_tradnl" smtClean="0"/>
              <a:pPr/>
              <a:t>12/3/18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6C62-4DFD-5040-8155-71077D1E63C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1851-1135-0644-BC14-2C40E1B922B2}" type="datetimeFigureOut">
              <a:rPr lang="es-ES_tradnl" smtClean="0"/>
              <a:pPr/>
              <a:t>12/3/18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6C62-4DFD-5040-8155-71077D1E63C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1851-1135-0644-BC14-2C40E1B922B2}" type="datetimeFigureOut">
              <a:rPr lang="es-ES_tradnl" smtClean="0"/>
              <a:pPr/>
              <a:t>12/3/18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6C62-4DFD-5040-8155-71077D1E63C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1851-1135-0644-BC14-2C40E1B922B2}" type="datetimeFigureOut">
              <a:rPr lang="es-ES_tradnl" smtClean="0"/>
              <a:pPr/>
              <a:t>12/3/18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6C62-4DFD-5040-8155-71077D1E63CF}" type="slidenum">
              <a:rPr lang="es-ES_tradnl" smtClean="0"/>
              <a:pPr/>
              <a:t>‹Nr.›</a:t>
            </a:fld>
            <a:endParaRPr lang="es-ES_tradnl"/>
          </a:p>
        </p:txBody>
      </p:sp>
      <p:sp>
        <p:nvSpPr>
          <p:cNvPr id="10" name="Rectá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1851-1135-0644-BC14-2C40E1B922B2}" type="datetimeFigureOut">
              <a:rPr lang="es-ES_tradnl" smtClean="0"/>
              <a:pPr/>
              <a:t>12/3/18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6C62-4DFD-5040-8155-71077D1E63C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1851-1135-0644-BC14-2C40E1B922B2}" type="datetimeFigureOut">
              <a:rPr lang="es-ES_tradnl" smtClean="0"/>
              <a:pPr/>
              <a:t>12/3/18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6C62-4DFD-5040-8155-71077D1E63C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1851-1135-0644-BC14-2C40E1B922B2}" type="datetimeFigureOut">
              <a:rPr lang="es-ES_tradnl" smtClean="0"/>
              <a:pPr/>
              <a:t>12/3/18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6C62-4DFD-5040-8155-71077D1E63C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1851-1135-0644-BC14-2C40E1B922B2}" type="datetimeFigureOut">
              <a:rPr lang="es-ES_tradnl" smtClean="0"/>
              <a:pPr/>
              <a:t>12/3/18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6C62-4DFD-5040-8155-71077D1E63CF}" type="slidenum">
              <a:rPr lang="es-ES_tradnl" smtClean="0"/>
              <a:pPr/>
              <a:t>‹Nr.›</a:t>
            </a:fld>
            <a:endParaRPr lang="es-ES_tradnl"/>
          </a:p>
        </p:txBody>
      </p:sp>
      <p:sp>
        <p:nvSpPr>
          <p:cNvPr id="6" name="Rectá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1851-1135-0644-BC14-2C40E1B922B2}" type="datetimeFigureOut">
              <a:rPr lang="es-ES_tradnl" smtClean="0"/>
              <a:pPr/>
              <a:t>12/3/18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6C62-4DFD-5040-8155-71077D1E63C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1851-1135-0644-BC14-2C40E1B922B2}" type="datetimeFigureOut">
              <a:rPr lang="es-ES_tradnl" smtClean="0"/>
              <a:pPr/>
              <a:t>12/3/18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6C62-4DFD-5040-8155-71077D1E63CF}" type="slidenum">
              <a:rPr lang="es-ES_tradnl" smtClean="0"/>
              <a:pPr/>
              <a:t>‹Nr.›</a:t>
            </a:fld>
            <a:endParaRPr lang="es-ES_tradnl"/>
          </a:p>
        </p:txBody>
      </p:sp>
      <p:sp>
        <p:nvSpPr>
          <p:cNvPr id="8" name="Rectá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s-ES_tradnl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Proce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>
            <a:alphaModFix amt="95000"/>
            <a:lum bright="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ular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ni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á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Marcador de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9" name="Marcador de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 smtClean="0"/>
              <a:t>Segundo nivel</a:t>
            </a:r>
          </a:p>
          <a:p>
            <a:pPr lvl="2" eaLnBrk="1" latinLnBrk="0" hangingPunct="1"/>
            <a:r>
              <a:rPr kumimoji="0" lang="es-ES_tradnl" smtClean="0"/>
              <a:t>Tercer nivel</a:t>
            </a:r>
          </a:p>
          <a:p>
            <a:pPr lvl="3" eaLnBrk="1" latinLnBrk="0" hangingPunct="1"/>
            <a:r>
              <a:rPr kumimoji="0" lang="es-ES_tradnl" smtClean="0"/>
              <a:t>Cuarto nivel</a:t>
            </a:r>
          </a:p>
          <a:p>
            <a:pPr lvl="4" eaLnBrk="1" latinLnBrk="0" hangingPunct="1"/>
            <a:r>
              <a:rPr kumimoji="0" lang="es-ES_tradnl" smtClean="0"/>
              <a:t>Quinto nivel</a:t>
            </a:r>
            <a:endParaRPr kumimoji="0" lang="en-US"/>
          </a:p>
        </p:txBody>
      </p:sp>
      <p:sp>
        <p:nvSpPr>
          <p:cNvPr id="24" name="Marcador de fech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D8291851-1135-0644-BC14-2C40E1B922B2}" type="datetimeFigureOut">
              <a:rPr lang="es-ES_tradnl" smtClean="0"/>
              <a:pPr/>
              <a:t>12/3/18</a:t>
            </a:fld>
            <a:endParaRPr lang="es-ES_tradnl"/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s-ES_tradnl"/>
          </a:p>
        </p:txBody>
      </p:sp>
      <p:sp>
        <p:nvSpPr>
          <p:cNvPr id="22" name="Marcador de número de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5A956C62-4DFD-5040-8155-71077D1E63CF}" type="slidenum">
              <a:rPr lang="es-ES_tradnl" smtClean="0"/>
              <a:pPr/>
              <a:t>‹Nr.›</a:t>
            </a:fld>
            <a:endParaRPr lang="es-ES_tradnl"/>
          </a:p>
        </p:txBody>
      </p:sp>
      <p:sp>
        <p:nvSpPr>
          <p:cNvPr id="15" name="Rectá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4" Type="http://schemas.openxmlformats.org/officeDocument/2006/relationships/image" Target="../media/image19.gif"/><Relationship Id="rId5" Type="http://schemas.openxmlformats.org/officeDocument/2006/relationships/image" Target="../media/image20.gif"/><Relationship Id="rId6" Type="http://schemas.openxmlformats.org/officeDocument/2006/relationships/image" Target="../media/image21.gif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wmf"/><Relationship Id="rId3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9200" y="0"/>
            <a:ext cx="7406640" cy="1752600"/>
          </a:xfrm>
        </p:spPr>
        <p:txBody>
          <a:bodyPr>
            <a:normAutofit/>
          </a:bodyPr>
          <a:lstStyle/>
          <a:p>
            <a:r>
              <a:rPr lang="es-ES_tradnl" sz="3600" dirty="0" smtClean="0"/>
              <a:t>CONOCIENDO NUESTRO PAÍS</a:t>
            </a:r>
            <a:endParaRPr lang="es-ES_tradnl" sz="3600" dirty="0"/>
          </a:p>
        </p:txBody>
      </p:sp>
      <p:pic>
        <p:nvPicPr>
          <p:cNvPr id="5" name="Imagen 4" descr="LOGO SANTA A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0"/>
            <a:ext cx="1219200" cy="1219200"/>
          </a:xfrm>
          <a:prstGeom prst="rect">
            <a:avLst/>
          </a:prstGeom>
        </p:spPr>
      </p:pic>
      <p:pic>
        <p:nvPicPr>
          <p:cNvPr id="7" name="Imagen 6" descr="SEGUI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6019800"/>
            <a:ext cx="838200" cy="838200"/>
          </a:xfrm>
          <a:prstGeom prst="rect">
            <a:avLst/>
          </a:prstGeom>
        </p:spPr>
      </p:pic>
      <p:pic>
        <p:nvPicPr>
          <p:cNvPr id="8" name="Imagen 7" descr="CARTA MAG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546100"/>
            <a:ext cx="3365500" cy="24130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7752141" y="1219200"/>
            <a:ext cx="139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900" dirty="0" smtClean="0"/>
              <a:t>Parque-Colegio Santa Ana</a:t>
            </a:r>
          </a:p>
          <a:p>
            <a:r>
              <a:rPr lang="es-ES_tradnl" sz="900" dirty="0" smtClean="0"/>
              <a:t>(Valencia)</a:t>
            </a:r>
            <a:endParaRPr lang="es-ES_tradnl" sz="900" dirty="0"/>
          </a:p>
        </p:txBody>
      </p:sp>
      <p:pic>
        <p:nvPicPr>
          <p:cNvPr id="12" name="Imagen 11" descr="constitucion-española-para-niño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9689" y="3429000"/>
            <a:ext cx="6701629" cy="34290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2133600" y="2959100"/>
            <a:ext cx="5334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/>
              <a:t>LA CARTA MAGNA</a:t>
            </a:r>
            <a:endParaRPr lang="es-ES_tradnl" sz="3600" dirty="0"/>
          </a:p>
        </p:txBody>
      </p:sp>
      <p:pic>
        <p:nvPicPr>
          <p:cNvPr id="15" name="Imagen 14" descr="aulapt.org-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801" y="3605431"/>
            <a:ext cx="5898124" cy="776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330399" y="685800"/>
            <a:ext cx="7391400" cy="1077218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54902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54902"/>
                  <a:invGamma/>
                </a:srgb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s-E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s-E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LENGUA OFICIAL DE ESPAÑA ES</a:t>
            </a:r>
            <a:r>
              <a:rPr lang="es-ES_trad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  <a:endParaRPr lang="es-E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524000" y="4724400"/>
            <a:ext cx="73965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/>
              <a:t>El idioma de los </a:t>
            </a:r>
            <a:r>
              <a:rPr lang="es-ES_tradnl" sz="2000" dirty="0" err="1"/>
              <a:t>españoles</a:t>
            </a:r>
            <a:r>
              <a:rPr lang="es-ES_tradnl" sz="2000" dirty="0"/>
              <a:t> </a:t>
            </a:r>
            <a:r>
              <a:rPr lang="es-ES_tradnl" sz="2000" dirty="0" smtClean="0"/>
              <a:t>es el </a:t>
            </a:r>
          </a:p>
          <a:p>
            <a:r>
              <a:rPr lang="es-ES_tradnl" sz="2000" dirty="0"/>
              <a:t>Algunas comunidades </a:t>
            </a:r>
            <a:r>
              <a:rPr lang="es-ES_tradnl" sz="2000" dirty="0" err="1"/>
              <a:t>autónomas</a:t>
            </a:r>
            <a:r>
              <a:rPr lang="es-ES_tradnl" sz="2000" dirty="0" smtClean="0"/>
              <a:t> tienen </a:t>
            </a:r>
            <a:r>
              <a:rPr lang="es-ES_tradnl" sz="2000" dirty="0"/>
              <a:t>otros idiomas igual de importantes que el castellano</a:t>
            </a:r>
            <a:r>
              <a:rPr lang="es-ES_tradnl" sz="2000" dirty="0" smtClean="0"/>
              <a:t>, como </a:t>
            </a:r>
            <a:r>
              <a:rPr lang="es-ES_tradnl" sz="2000" dirty="0"/>
              <a:t>el </a:t>
            </a:r>
            <a:r>
              <a:rPr lang="es-ES_tradnl" sz="2000" dirty="0" err="1"/>
              <a:t>catalán</a:t>
            </a:r>
            <a:r>
              <a:rPr lang="es-ES_tradnl" sz="2000" dirty="0"/>
              <a:t>, el gallego, el valenciano o el </a:t>
            </a:r>
            <a:r>
              <a:rPr lang="es-ES_tradnl" sz="2000" b="1" dirty="0"/>
              <a:t>euskera</a:t>
            </a:r>
            <a:r>
              <a:rPr lang="es-ES_tradnl" sz="2000" dirty="0" smtClean="0"/>
              <a:t>.</a:t>
            </a:r>
          </a:p>
          <a:p>
            <a:r>
              <a:rPr lang="es-ES_tradnl" sz="2000" dirty="0" smtClean="0"/>
              <a:t> </a:t>
            </a:r>
            <a:r>
              <a:rPr lang="es-ES_tradnl" sz="2000" dirty="0"/>
              <a:t>Estos idiomas deben respetarse y cuidarse. </a:t>
            </a:r>
          </a:p>
        </p:txBody>
      </p:sp>
      <p:pic>
        <p:nvPicPr>
          <p:cNvPr id="12" name="Imagen 11" descr="LENGUA OFICI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184" y="1981200"/>
            <a:ext cx="3302000" cy="2203053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4980844" y="4593221"/>
            <a:ext cx="2415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 smtClean="0"/>
              <a:t>CASTELLANO</a:t>
            </a:r>
            <a:endParaRPr lang="es-ES_tradnl" sz="2800" dirty="0"/>
          </a:p>
        </p:txBody>
      </p:sp>
      <p:pic>
        <p:nvPicPr>
          <p:cNvPr id="6" name="Imagen 5" descr="SEGUI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699" y="601980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838200"/>
            <a:ext cx="8001000" cy="1828800"/>
          </a:xfrm>
        </p:spPr>
        <p:txBody>
          <a:bodyPr>
            <a:normAutofit/>
          </a:bodyPr>
          <a:lstStyle/>
          <a:p>
            <a:r>
              <a:rPr lang="es-ES_tradnl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JB The Teacher Font"/>
                <a:cs typeface="DJB The Teacher Font"/>
              </a:rPr>
              <a:t>¿Cuál es la bandera de España?</a:t>
            </a:r>
            <a:endParaRPr lang="es-ES_tradnl" sz="4400" dirty="0">
              <a:solidFill>
                <a:schemeClr val="tx1">
                  <a:lumMod val="95000"/>
                  <a:lumOff val="5000"/>
                </a:schemeClr>
              </a:solidFill>
              <a:latin typeface="DJB The Teacher Font"/>
              <a:cs typeface="DJB The Teacher Font"/>
            </a:endParaRPr>
          </a:p>
        </p:txBody>
      </p:sp>
      <p:pic>
        <p:nvPicPr>
          <p:cNvPr id="4" name="Picture 13" descr="Aragon.gif (41352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3581833"/>
            <a:ext cx="1143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Cantabrie.gif (44723 bytes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5670550"/>
            <a:ext cx="1143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4" descr="es-madrid-flag1s.gif (10695 bytes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5670550"/>
            <a:ext cx="1066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es-andalusia-flag1s.gif (9653 bytes)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599" y="3581833"/>
            <a:ext cx="1066801" cy="77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es-asturias-flag1s.gif (12015 bytes)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52063" y="5670550"/>
            <a:ext cx="10668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ángulo 10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2" name="Imagen 11" descr="bandera españa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0" y="3581833"/>
            <a:ext cx="1260863" cy="73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838200"/>
            <a:ext cx="8001000" cy="1828800"/>
          </a:xfrm>
        </p:spPr>
        <p:txBody>
          <a:bodyPr>
            <a:normAutofit/>
          </a:bodyPr>
          <a:lstStyle/>
          <a:p>
            <a:r>
              <a:rPr lang="es-ES_tradnl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JB The Teacher Font"/>
                <a:cs typeface="DJB The Teacher Font"/>
              </a:rPr>
              <a:t>¿Cuál es la bandera de España?</a:t>
            </a:r>
            <a:endParaRPr lang="es-ES_tradnl" sz="4400" dirty="0">
              <a:solidFill>
                <a:schemeClr val="tx1">
                  <a:lumMod val="95000"/>
                  <a:lumOff val="5000"/>
                </a:schemeClr>
              </a:solidFill>
              <a:latin typeface="DJB The Teacher Font"/>
              <a:cs typeface="DJB The Teacher Font"/>
            </a:endParaRPr>
          </a:p>
        </p:txBody>
      </p:sp>
      <p:pic>
        <p:nvPicPr>
          <p:cNvPr id="9" name="Imagen 8" descr="bandera españ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286000"/>
            <a:ext cx="3733800" cy="2162493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1524000" y="4876800"/>
            <a:ext cx="739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/>
              <a:t>La bandera </a:t>
            </a:r>
            <a:r>
              <a:rPr lang="es-ES_tradnl" sz="2400" dirty="0" err="1" smtClean="0"/>
              <a:t>española</a:t>
            </a:r>
            <a:r>
              <a:rPr lang="es-ES_tradnl" sz="2400" dirty="0" smtClean="0"/>
              <a:t>  tiene tres barras horizontales, de colores rojo, amarillo y rojo.</a:t>
            </a:r>
          </a:p>
          <a:p>
            <a:r>
              <a:rPr lang="es-ES_tradnl" sz="2400" dirty="0" smtClean="0"/>
              <a:t>Las comunidades </a:t>
            </a:r>
            <a:r>
              <a:rPr lang="es-ES_tradnl" sz="2400" dirty="0" err="1" smtClean="0"/>
              <a:t>autónomas</a:t>
            </a:r>
            <a:r>
              <a:rPr lang="es-ES_tradnl" sz="2400" dirty="0" smtClean="0"/>
              <a:t>  tienen </a:t>
            </a:r>
            <a:r>
              <a:rPr lang="es-ES_tradnl" sz="2400" dirty="0" err="1" smtClean="0"/>
              <a:t>también</a:t>
            </a:r>
            <a:r>
              <a:rPr lang="es-ES_tradnl" sz="2400" dirty="0" smtClean="0"/>
              <a:t> sus propias banderas junto con la bandera </a:t>
            </a:r>
            <a:r>
              <a:rPr lang="es-ES_tradnl" sz="2400" dirty="0" err="1" smtClean="0"/>
              <a:t>española</a:t>
            </a:r>
            <a:r>
              <a:rPr lang="es-ES_tradnl" sz="2400" dirty="0" smtClean="0"/>
              <a:t>.</a:t>
            </a:r>
            <a:endParaRPr lang="es-ES_tradnl" sz="2400" dirty="0"/>
          </a:p>
        </p:txBody>
      </p:sp>
      <p:pic>
        <p:nvPicPr>
          <p:cNvPr id="5" name="Imagen 4" descr="SEGUI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699" y="601980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905000" y="1173162"/>
            <a:ext cx="6324600" cy="579438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54902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54902"/>
                  <a:invGamma/>
                </a:srgb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CAPITAL DE </a:t>
            </a:r>
            <a:r>
              <a:rPr lang="es-E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ESPAÑA ES</a:t>
            </a:r>
            <a:r>
              <a:rPr lang="es-ES_trad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….</a:t>
            </a:r>
            <a:endParaRPr lang="es-E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WordArt 12" descr="Mármol blanco"/>
          <p:cNvSpPr>
            <a:spLocks noChangeArrowheads="1" noChangeShapeType="1" noTextEdit="1"/>
          </p:cNvSpPr>
          <p:nvPr/>
        </p:nvSpPr>
        <p:spPr bwMode="auto">
          <a:xfrm>
            <a:off x="5410200" y="3467100"/>
            <a:ext cx="3276600" cy="709696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es-ES_tradnl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Script MT Bold"/>
                <a:ea typeface="Script MT Bold"/>
                <a:cs typeface="Script MT Bold"/>
              </a:rPr>
              <a:t>SEVILLA</a:t>
            </a:r>
            <a:endParaRPr lang="es-ES_tradnl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Script MT Bold"/>
              <a:ea typeface="Script MT Bold"/>
              <a:cs typeface="Script MT Bold"/>
            </a:endParaRPr>
          </a:p>
        </p:txBody>
      </p:sp>
      <p:sp>
        <p:nvSpPr>
          <p:cNvPr id="6" name="WordArt 12" descr="Mármol blanco"/>
          <p:cNvSpPr>
            <a:spLocks noChangeArrowheads="1" noChangeShapeType="1" noTextEdit="1"/>
          </p:cNvSpPr>
          <p:nvPr/>
        </p:nvSpPr>
        <p:spPr bwMode="auto">
          <a:xfrm>
            <a:off x="1143000" y="3467100"/>
            <a:ext cx="3276600" cy="5334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es-ES_tradnl" sz="3600" kern="10" dirty="0" smtClean="0">
                <a:ln w="9525">
                  <a:round/>
                  <a:headEnd/>
                  <a:tailEnd/>
                </a:ln>
                <a:solidFill>
                  <a:srgbClr val="0D0D0D"/>
                </a:solidFill>
                <a:latin typeface="Script MT Bold"/>
                <a:ea typeface="Script MT Bold"/>
                <a:cs typeface="Script MT Bold"/>
              </a:rPr>
              <a:t>VALENCIA</a:t>
            </a:r>
            <a:endParaRPr lang="es-ES_tradnl" sz="3600" kern="10" dirty="0">
              <a:ln w="9525">
                <a:round/>
                <a:headEnd/>
                <a:tailEnd/>
              </a:ln>
              <a:solidFill>
                <a:srgbClr val="0D0D0D"/>
              </a:solidFill>
              <a:latin typeface="Script MT Bold"/>
              <a:ea typeface="Script MT Bold"/>
              <a:cs typeface="Script MT Bold"/>
            </a:endParaRPr>
          </a:p>
        </p:txBody>
      </p:sp>
      <p:sp>
        <p:nvSpPr>
          <p:cNvPr id="7" name="WordArt 12" descr="Mármol blanco"/>
          <p:cNvSpPr>
            <a:spLocks noChangeArrowheads="1" noChangeShapeType="1" noTextEdit="1"/>
          </p:cNvSpPr>
          <p:nvPr/>
        </p:nvSpPr>
        <p:spPr bwMode="auto">
          <a:xfrm>
            <a:off x="5410200" y="5434096"/>
            <a:ext cx="3276600" cy="609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es-ES_tradnl" sz="3600" kern="10" dirty="0" smtClean="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Script MT Bold"/>
                <a:ea typeface="Script MT Bold"/>
                <a:cs typeface="Script MT Bold"/>
              </a:rPr>
              <a:t>BARCELONA</a:t>
            </a:r>
            <a:endParaRPr lang="es-ES_tradnl" sz="3600" kern="10" dirty="0">
              <a:ln w="9525">
                <a:round/>
                <a:headEnd/>
                <a:tailEnd/>
              </a:ln>
              <a:solidFill>
                <a:srgbClr val="008000"/>
              </a:solidFill>
              <a:latin typeface="Script MT Bold"/>
              <a:ea typeface="Script MT Bold"/>
              <a:cs typeface="Script MT Bold"/>
            </a:endParaRPr>
          </a:p>
        </p:txBody>
      </p:sp>
      <p:sp>
        <p:nvSpPr>
          <p:cNvPr id="9" name="Rectángulo 8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WordArt 12" descr="Mármol blanco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1371600" y="5510296"/>
            <a:ext cx="3276600" cy="5334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es-ES_tradnl" sz="3600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Script MT Bold"/>
                <a:ea typeface="Script MT Bold"/>
                <a:cs typeface="Script MT Bold"/>
              </a:rPr>
              <a:t>Madrid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371600" y="791839"/>
            <a:ext cx="6324600" cy="579438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54902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54902"/>
                  <a:invGamma/>
                </a:srgb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CAPITAL DE </a:t>
            </a:r>
            <a:r>
              <a:rPr lang="es-E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ESPAÑA ES</a:t>
            </a:r>
            <a:r>
              <a:rPr lang="es-ES_trad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….</a:t>
            </a:r>
            <a:endParaRPr lang="es-E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WordArt 12" descr="Mármol blanco"/>
          <p:cNvSpPr>
            <a:spLocks noChangeArrowheads="1" noChangeShapeType="1" noTextEdit="1"/>
          </p:cNvSpPr>
          <p:nvPr/>
        </p:nvSpPr>
        <p:spPr bwMode="auto">
          <a:xfrm>
            <a:off x="1232918" y="3767554"/>
            <a:ext cx="3034282" cy="52322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es-ES_tradnl" sz="3600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Script MT Bold"/>
                <a:ea typeface="Script MT Bold"/>
                <a:cs typeface="Script MT Bold"/>
              </a:rPr>
              <a:t>Madrid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4509518" y="3767554"/>
            <a:ext cx="56113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 smtClean="0"/>
              <a:t>es la capital de </a:t>
            </a:r>
            <a:r>
              <a:rPr lang="es-ES_tradnl" sz="2800" dirty="0" err="1" smtClean="0"/>
              <a:t>España</a:t>
            </a:r>
            <a:r>
              <a:rPr lang="es-ES_tradnl" dirty="0" smtClean="0"/>
              <a:t>.</a:t>
            </a:r>
            <a:endParaRPr lang="es-ES_tradnl" dirty="0"/>
          </a:p>
        </p:txBody>
      </p:sp>
      <p:pic>
        <p:nvPicPr>
          <p:cNvPr id="24" name="Imagen 23" descr="SEGUI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2699" y="601980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447800" y="685800"/>
            <a:ext cx="5257800" cy="1077218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54902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54902"/>
                  <a:invGamma/>
                </a:srgb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s-E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s-ES_trad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LOS PARTIDOS POLÍTICOS</a:t>
            </a:r>
            <a:endParaRPr lang="es-E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241573" y="5523220"/>
            <a:ext cx="7750028" cy="646331"/>
          </a:xfrm>
          <a:prstGeom prst="rect">
            <a:avLst/>
          </a:prstGeom>
          <a:noFill/>
          <a:ln w="76200" cap="sq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ES_tradnl" dirty="0"/>
              <a:t>Los </a:t>
            </a:r>
            <a:r>
              <a:rPr lang="es-ES_tradnl" b="1" dirty="0" smtClean="0"/>
              <a:t>partidos </a:t>
            </a:r>
            <a:r>
              <a:rPr lang="es-ES_tradnl" b="1" dirty="0" err="1" smtClean="0"/>
              <a:t>políticos</a:t>
            </a:r>
            <a:r>
              <a:rPr lang="es-ES_tradnl" b="1" dirty="0" smtClean="0"/>
              <a:t> </a:t>
            </a:r>
            <a:r>
              <a:rPr lang="es-ES_tradnl" dirty="0"/>
              <a:t>muestran la diversidad de ideas de los </a:t>
            </a:r>
            <a:r>
              <a:rPr lang="es-ES_tradnl" dirty="0" err="1"/>
              <a:t>españoles</a:t>
            </a:r>
            <a:r>
              <a:rPr lang="es-ES_tradnl" dirty="0"/>
              <a:t>.</a:t>
            </a:r>
            <a:br>
              <a:rPr lang="es-ES_tradnl" dirty="0"/>
            </a:br>
            <a:r>
              <a:rPr lang="es-ES_tradnl" dirty="0"/>
              <a:t>Los </a:t>
            </a:r>
            <a:r>
              <a:rPr lang="es-ES_tradnl" dirty="0" err="1"/>
              <a:t>españoles</a:t>
            </a:r>
            <a:r>
              <a:rPr lang="es-ES_tradnl" dirty="0"/>
              <a:t> </a:t>
            </a:r>
            <a:r>
              <a:rPr lang="es-ES_tradnl" dirty="0" smtClean="0"/>
              <a:t>participan </a:t>
            </a:r>
            <a:r>
              <a:rPr lang="es-ES_tradnl" dirty="0"/>
              <a:t>en la </a:t>
            </a:r>
            <a:r>
              <a:rPr lang="es-ES_tradnl" dirty="0" err="1" smtClean="0"/>
              <a:t>política</a:t>
            </a:r>
            <a:r>
              <a:rPr lang="es-ES_tradnl" dirty="0" smtClean="0"/>
              <a:t> a </a:t>
            </a:r>
            <a:r>
              <a:rPr lang="es-ES_tradnl" dirty="0" err="1"/>
              <a:t>través</a:t>
            </a:r>
            <a:r>
              <a:rPr lang="es-ES_tradnl" dirty="0"/>
              <a:t> de los </a:t>
            </a:r>
            <a:r>
              <a:rPr lang="es-ES_tradnl" dirty="0" smtClean="0"/>
              <a:t>partidos </a:t>
            </a:r>
            <a:r>
              <a:rPr lang="es-ES_tradnl" dirty="0" err="1" smtClean="0"/>
              <a:t>políticos</a:t>
            </a:r>
            <a:r>
              <a:rPr lang="es-ES_tradnl" dirty="0"/>
              <a:t>. </a:t>
            </a: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1631" y="685800"/>
            <a:ext cx="1781175" cy="3590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5" name="Imagen 24" descr="Captura de pantalla 2018-03-11 a las 22.05.2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287" y="2376854"/>
            <a:ext cx="2670713" cy="2219325"/>
          </a:xfrm>
          <a:prstGeom prst="rect">
            <a:avLst/>
          </a:prstGeom>
        </p:spPr>
      </p:pic>
      <p:pic>
        <p:nvPicPr>
          <p:cNvPr id="26" name="Imagen 25" descr="sabías qu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573" y="2057399"/>
            <a:ext cx="2971800" cy="2219325"/>
          </a:xfrm>
          <a:prstGeom prst="rect">
            <a:avLst/>
          </a:prstGeom>
        </p:spPr>
      </p:pic>
      <p:pic>
        <p:nvPicPr>
          <p:cNvPr id="9" name="Imagen 8" descr="SEGUI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2699" y="601980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303631" y="381000"/>
            <a:ext cx="6858000" cy="1077218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54902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54902"/>
                  <a:invGamma/>
                </a:srgb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s-E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s-ES_trad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 ESPAÑA GOBIERNA…</a:t>
            </a:r>
            <a:endParaRPr lang="es-E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371600" y="2676525"/>
            <a:ext cx="2133600" cy="369332"/>
          </a:xfrm>
          <a:prstGeom prst="rect">
            <a:avLst/>
          </a:prstGeom>
          <a:noFill/>
          <a:ln w="76200" cap="sq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endParaRPr lang="es-ES" sz="1800" dirty="0">
              <a:solidFill>
                <a:srgbClr val="0000CC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1631" y="685800"/>
            <a:ext cx="1781175" cy="3590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1" name="CuadroTexto 10"/>
          <p:cNvSpPr txBox="1"/>
          <p:nvPr/>
        </p:nvSpPr>
        <p:spPr>
          <a:xfrm>
            <a:off x="1371600" y="2676525"/>
            <a:ext cx="167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CIUDADANOS</a:t>
            </a:r>
            <a:endParaRPr lang="es-ES_tradnl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371600" y="3505200"/>
            <a:ext cx="2133600" cy="369332"/>
          </a:xfrm>
          <a:prstGeom prst="rect">
            <a:avLst/>
          </a:prstGeom>
          <a:noFill/>
          <a:ln w="76200" cap="sq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endParaRPr lang="es-ES" sz="1800" dirty="0">
              <a:solidFill>
                <a:srgbClr val="0000C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371600" y="4419600"/>
            <a:ext cx="2416046" cy="369332"/>
          </a:xfrm>
          <a:prstGeom prst="rect">
            <a:avLst/>
          </a:prstGeom>
          <a:noFill/>
          <a:ln w="76200" cap="sq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endParaRPr lang="es-ES" sz="1800" dirty="0">
              <a:solidFill>
                <a:srgbClr val="0000C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371600" y="5257800"/>
            <a:ext cx="2133600" cy="369332"/>
          </a:xfrm>
          <a:prstGeom prst="rect">
            <a:avLst/>
          </a:prstGeom>
          <a:noFill/>
          <a:ln w="76200" cap="sq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endParaRPr lang="es-ES" sz="1800" dirty="0">
              <a:solidFill>
                <a:srgbClr val="0000C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371600" y="441960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PARTIDO SOCIALISTA</a:t>
            </a:r>
            <a:endParaRPr lang="es-ES_tradnl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371600" y="5257800"/>
            <a:ext cx="1256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PODEMOS</a:t>
            </a:r>
            <a:endParaRPr lang="es-ES_tradnl" dirty="0"/>
          </a:p>
        </p:txBody>
      </p:sp>
      <p:pic>
        <p:nvPicPr>
          <p:cNvPr id="18" name="Imagen 17" descr="que-proponen-los-principales-partidos-politicos-sobre-la-regulacion-del-cannabis-en-espana-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388" y="4276725"/>
            <a:ext cx="4436418" cy="2493379"/>
          </a:xfrm>
          <a:prstGeom prst="rect">
            <a:avLst/>
          </a:prstGeom>
        </p:spPr>
      </p:pic>
      <p:sp>
        <p:nvSpPr>
          <p:cNvPr id="20" name="Rectángulo 19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CuadroTexto 20">
            <a:hlinkClick r:id="" action="ppaction://hlinkshowjump?jump=nextslide"/>
          </p:cNvPr>
          <p:cNvSpPr txBox="1"/>
          <p:nvPr/>
        </p:nvSpPr>
        <p:spPr>
          <a:xfrm>
            <a:off x="1371600" y="3505200"/>
            <a:ext cx="217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PARTIDO POPULAR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303631" y="381000"/>
            <a:ext cx="6858000" cy="1077218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54902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54902"/>
                  <a:invGamma/>
                </a:srgb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s-E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s-ES_trad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 ESPAÑA GOBIERNA…</a:t>
            </a:r>
            <a:endParaRPr lang="es-E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1631" y="685800"/>
            <a:ext cx="1781175" cy="3590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371600" y="3505200"/>
            <a:ext cx="5105400" cy="369332"/>
          </a:xfrm>
          <a:prstGeom prst="rect">
            <a:avLst/>
          </a:prstGeom>
          <a:noFill/>
          <a:ln w="76200" cap="sq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endParaRPr lang="es-ES" sz="1800" dirty="0">
              <a:solidFill>
                <a:srgbClr val="0000C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371600" y="35052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El   PARTIDO POPULAR gobierna ESPAÑA</a:t>
            </a:r>
            <a:endParaRPr lang="es-ES_tradnl" dirty="0"/>
          </a:p>
        </p:txBody>
      </p:sp>
      <p:pic>
        <p:nvPicPr>
          <p:cNvPr id="19" name="Imagen 18" descr="p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4276725"/>
            <a:ext cx="2362200" cy="2362200"/>
          </a:xfrm>
          <a:prstGeom prst="rect">
            <a:avLst/>
          </a:prstGeom>
        </p:spPr>
      </p:pic>
      <p:pic>
        <p:nvPicPr>
          <p:cNvPr id="9" name="Imagen 8" descr="SEGUI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2699" y="601980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793875" y="381000"/>
            <a:ext cx="6858000" cy="1569660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54902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54902"/>
                  <a:invGamma/>
                </a:srgb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s-E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s-ES_trad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PRESIDENTE DEL GOBIERNO DE ESPAÑA SE LLAMA….</a:t>
            </a:r>
            <a:endParaRPr lang="es-E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3" name="Imagen 12" descr="PEDRO SANCHE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924300"/>
            <a:ext cx="2598845" cy="1943100"/>
          </a:xfrm>
          <a:prstGeom prst="rect">
            <a:avLst/>
          </a:prstGeom>
        </p:spPr>
      </p:pic>
      <p:pic>
        <p:nvPicPr>
          <p:cNvPr id="14" name="Imagen 13" descr="DONA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156" y="3924300"/>
            <a:ext cx="1905000" cy="190500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447800" y="5867400"/>
            <a:ext cx="2006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PEDRO SÁNCHEZ</a:t>
            </a:r>
            <a:endParaRPr lang="es-ES_tradnl" dirty="0"/>
          </a:p>
        </p:txBody>
      </p:sp>
      <p:sp>
        <p:nvSpPr>
          <p:cNvPr id="17" name="CuadroTexto 16"/>
          <p:cNvSpPr txBox="1"/>
          <p:nvPr/>
        </p:nvSpPr>
        <p:spPr>
          <a:xfrm>
            <a:off x="6746875" y="5867400"/>
            <a:ext cx="1936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DONALD </a:t>
            </a:r>
            <a:r>
              <a:rPr lang="es-ES_tradnl" dirty="0" smtClean="0"/>
              <a:t>TRUMP</a:t>
            </a:r>
            <a:endParaRPr lang="es-ES_tradnl" dirty="0"/>
          </a:p>
        </p:txBody>
      </p:sp>
      <p:sp>
        <p:nvSpPr>
          <p:cNvPr id="10" name="Rectángulo 9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1" name="Imagen 10" descr="220px-Rajoy_anuncia_elecciones_en_Cataluña_05_(cropped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651" y="3314700"/>
            <a:ext cx="1929876" cy="2552700"/>
          </a:xfrm>
          <a:prstGeom prst="rect">
            <a:avLst/>
          </a:prstGeom>
        </p:spPr>
      </p:pic>
      <p:sp>
        <p:nvSpPr>
          <p:cNvPr id="19" name="CuadroTexto 18">
            <a:hlinkClick r:id="" action="ppaction://hlinkshowjump?jump=nextslide"/>
          </p:cNvPr>
          <p:cNvSpPr txBox="1"/>
          <p:nvPr/>
        </p:nvSpPr>
        <p:spPr>
          <a:xfrm>
            <a:off x="4190322" y="5867400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MARIANO RAJOY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793875" y="381000"/>
            <a:ext cx="6858000" cy="1569660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54902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54902"/>
                  <a:invGamma/>
                </a:srgb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s-E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s-ES_trad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PRESIDENTE DEL GOBIERNO DE ESPAÑA SE LLAMA….</a:t>
            </a:r>
            <a:endParaRPr lang="es-E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" name="Imagen 11" descr="220px-Rajoy_anuncia_elecciones_en_Cataluña_05_(cropped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651" y="3314700"/>
            <a:ext cx="1929876" cy="2552700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4190322" y="5867400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MARIANO RAJOY</a:t>
            </a:r>
            <a:endParaRPr lang="es-ES_tradnl" dirty="0"/>
          </a:p>
        </p:txBody>
      </p:sp>
      <p:pic>
        <p:nvPicPr>
          <p:cNvPr id="9" name="Imagen 8" descr="p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3733800"/>
            <a:ext cx="1676400" cy="1676400"/>
          </a:xfrm>
          <a:prstGeom prst="rect">
            <a:avLst/>
          </a:prstGeom>
        </p:spPr>
      </p:pic>
      <p:pic>
        <p:nvPicPr>
          <p:cNvPr id="7" name="Imagen 6" descr="SEGUI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2699" y="601980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330399" y="685800"/>
            <a:ext cx="7391400" cy="3046988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54902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54902"/>
                  <a:invGamma/>
                </a:srgb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s-E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s-ES_trad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LEE E INTENTA RECORDAR ESTOS DATOS, LUEGO LO VAS A NECESITAR</a:t>
            </a:r>
          </a:p>
          <a:p>
            <a:pPr algn="ctr"/>
            <a:r>
              <a:rPr lang="es-ES_tradnl" sz="3200" dirty="0" smtClean="0"/>
              <a:t/>
            </a:r>
            <a:br>
              <a:rPr lang="es-ES_tradnl" sz="3200" dirty="0" smtClean="0"/>
            </a:br>
            <a:endParaRPr lang="es-ES_tradnl" sz="3200" dirty="0" smtClean="0"/>
          </a:p>
          <a:p>
            <a:pPr algn="ctr"/>
            <a:endParaRPr lang="es-E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" name="Imagen 8" descr="155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514600"/>
            <a:ext cx="3054122" cy="4191000"/>
          </a:xfrm>
          <a:prstGeom prst="rect">
            <a:avLst/>
          </a:prstGeom>
        </p:spPr>
      </p:pic>
      <p:pic>
        <p:nvPicPr>
          <p:cNvPr id="10" name="Imagen 9" descr="CONSTITUCIÓ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114800"/>
            <a:ext cx="3137854" cy="2355850"/>
          </a:xfrm>
          <a:prstGeom prst="rect">
            <a:avLst/>
          </a:prstGeom>
        </p:spPr>
      </p:pic>
      <p:sp>
        <p:nvSpPr>
          <p:cNvPr id="12" name="Rectángulo 11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3" name="Imagen 12" descr="SEGUI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2699" y="601980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793875" y="381000"/>
            <a:ext cx="6858000" cy="1077218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54902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54902"/>
                  <a:invGamma/>
                </a:srgb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s-E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s-ES_trad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NUESTRA IDENTIDAD</a:t>
            </a:r>
            <a:endParaRPr lang="es-E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3" name="Imagen 12" descr="Captura de pantalla 2018-03-12 a las 11.40.4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9" y="2209800"/>
            <a:ext cx="7997899" cy="2496508"/>
          </a:xfrm>
          <a:prstGeom prst="rect">
            <a:avLst/>
          </a:prstGeom>
        </p:spPr>
      </p:pic>
      <p:sp>
        <p:nvSpPr>
          <p:cNvPr id="14" name="Rectángulo 13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6966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SEGUI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3675" y="560070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793875" y="381000"/>
            <a:ext cx="6858000" cy="1077218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54902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54902"/>
                  <a:invGamma/>
                </a:srgb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s-E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s-ES_trad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CARNET DE IDENTIDAD ES…</a:t>
            </a:r>
            <a:endParaRPr lang="es-E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" name="Imagen 7" descr="carnet-ucam-sin-bord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52600"/>
            <a:ext cx="2517117" cy="1676400"/>
          </a:xfrm>
          <a:prstGeom prst="rect">
            <a:avLst/>
          </a:prstGeom>
        </p:spPr>
      </p:pic>
      <p:pic>
        <p:nvPicPr>
          <p:cNvPr id="11" name="Imagen 10" descr="diferencias-duplicado-carnet-conducir-renovar-carnet-conducir-recuperar-carnet-conducir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4419600"/>
            <a:ext cx="2687223" cy="1676400"/>
          </a:xfrm>
          <a:prstGeom prst="rect">
            <a:avLst/>
          </a:prstGeom>
        </p:spPr>
      </p:pic>
      <p:sp>
        <p:nvSpPr>
          <p:cNvPr id="12" name="Rectángulo 11">
            <a:hlinkClick r:id="" action="ppaction://hlinkshowjump?jump=firstslide"/>
          </p:cNvPr>
          <p:cNvSpPr/>
          <p:nvPr/>
        </p:nvSpPr>
        <p:spPr>
          <a:xfrm>
            <a:off x="0" y="381000"/>
            <a:ext cx="9144000" cy="6477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6" name="Imagen 15" descr="1488219293_986593_1488219399_noticia_normal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0941" y="2638425"/>
            <a:ext cx="2810933" cy="1581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793875" y="381000"/>
            <a:ext cx="6858000" cy="1077218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54902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54902"/>
                  <a:invGamma/>
                </a:srgb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s-E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s-ES_trad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CARNET DE IDENTIDAD ES…</a:t>
            </a:r>
            <a:endParaRPr lang="es-E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" name="Imagen 15" descr="1488219293_986593_1488219399_noticia_normal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981200"/>
            <a:ext cx="2810933" cy="1581150"/>
          </a:xfrm>
          <a:prstGeom prst="rect">
            <a:avLst/>
          </a:prstGeom>
        </p:spPr>
      </p:pic>
      <p:pic>
        <p:nvPicPr>
          <p:cNvPr id="9" name="Imagen 8" descr="Captura de pantalla 2018-03-12 a las 14.40.4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237" y="4343400"/>
            <a:ext cx="6266638" cy="1972471"/>
          </a:xfrm>
          <a:prstGeom prst="rect">
            <a:avLst/>
          </a:prstGeom>
        </p:spPr>
      </p:pic>
      <p:sp>
        <p:nvSpPr>
          <p:cNvPr id="13" name="Rectángulo 12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6966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4" name="Imagen 13" descr="SEGUI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3675" y="560070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793875" y="381000"/>
            <a:ext cx="6858000" cy="1569660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54902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54902"/>
                  <a:invGamma/>
                </a:srgb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s-E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s-ES_trad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SELECCIONA A QUÉ TIENES DERECHO</a:t>
            </a:r>
            <a:endParaRPr lang="es-E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143000" y="11668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err="1" smtClean="0"/>
              <a:t>Artículo</a:t>
            </a:r>
            <a:r>
              <a:rPr lang="es-ES_tradnl" dirty="0" smtClean="0"/>
              <a:t> 7.</a:t>
            </a:r>
            <a:endParaRPr lang="es-ES_tradnl" dirty="0"/>
          </a:p>
        </p:txBody>
      </p:sp>
      <p:pic>
        <p:nvPicPr>
          <p:cNvPr id="7" name="Imagen 6" descr="SEGUI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6019800"/>
            <a:ext cx="838200" cy="8382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371600" y="2676525"/>
            <a:ext cx="4888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 robar si </a:t>
            </a:r>
            <a:r>
              <a:rPr lang="es-ES_tradnl" dirty="0" smtClean="0"/>
              <a:t>no tengo dinero y tengo mucha hambre. </a:t>
            </a:r>
            <a:endParaRPr lang="es-ES_tradnl" dirty="0"/>
          </a:p>
        </p:txBody>
      </p:sp>
      <p:sp>
        <p:nvSpPr>
          <p:cNvPr id="16" name="CuadroTexto 15">
            <a:hlinkClick r:id="" action="ppaction://hlinkshowjump?jump=nextslide"/>
          </p:cNvPr>
          <p:cNvSpPr txBox="1"/>
          <p:nvPr/>
        </p:nvSpPr>
        <p:spPr>
          <a:xfrm>
            <a:off x="1371601" y="3496270"/>
            <a:ext cx="728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Tengo derecho a hacer </a:t>
            </a:r>
            <a:r>
              <a:rPr lang="es-ES_tradnl" dirty="0" err="1" smtClean="0"/>
              <a:t>daño</a:t>
            </a:r>
            <a:r>
              <a:rPr lang="es-ES_tradnl" dirty="0" smtClean="0"/>
              <a:t> a alguien para conseguir algo de ella, por ejemplo, acusar a otra persona de algo. </a:t>
            </a:r>
          </a:p>
        </p:txBody>
      </p:sp>
      <p:sp>
        <p:nvSpPr>
          <p:cNvPr id="8" name="Rectángulo 7">
            <a:hlinkClick r:id="" action="ppaction://hlinkshowjump?jump=firstslide"/>
          </p:cNvPr>
          <p:cNvSpPr/>
          <p:nvPr/>
        </p:nvSpPr>
        <p:spPr>
          <a:xfrm>
            <a:off x="0" y="11668"/>
            <a:ext cx="9144000" cy="684633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CuadroTexto 10">
            <a:hlinkClick r:id="" action="ppaction://hlinkshowjump?jump=nextslide"/>
          </p:cNvPr>
          <p:cNvSpPr txBox="1"/>
          <p:nvPr/>
        </p:nvSpPr>
        <p:spPr>
          <a:xfrm>
            <a:off x="1371601" y="4788932"/>
            <a:ext cx="7280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Tengo derecho a ir al colegio y aprender. 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793875" y="381000"/>
            <a:ext cx="6858000" cy="1077218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54902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54902"/>
                  <a:invGamma/>
                </a:srgb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s-E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s-ES_trad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TIENES DERECHO A…</a:t>
            </a:r>
            <a:endParaRPr lang="es-E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ángulo 7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6966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CuadroTexto 10">
            <a:hlinkClick r:id="" action="ppaction://hlinkshowjump?jump=nextslide"/>
          </p:cNvPr>
          <p:cNvSpPr txBox="1"/>
          <p:nvPr/>
        </p:nvSpPr>
        <p:spPr>
          <a:xfrm>
            <a:off x="1371601" y="4788932"/>
            <a:ext cx="7280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Tengo derecho a ir al colegio y aprender.  </a:t>
            </a:r>
            <a:endParaRPr lang="es-ES_tradnl" dirty="0"/>
          </a:p>
        </p:txBody>
      </p:sp>
      <p:pic>
        <p:nvPicPr>
          <p:cNvPr id="12" name="Imagen 11" descr="SEGUI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601980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793875" y="381000"/>
            <a:ext cx="6858000" cy="1569660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54902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54902"/>
                  <a:invGamma/>
                </a:srgb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s-E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s-ES_trad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Una persona alcanza la MAYORÍA DE EDAD….</a:t>
            </a:r>
            <a:endParaRPr lang="es-E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793875" y="1950660"/>
            <a:ext cx="7051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/>
              <a:t>Mayor de edad: personas que  tienen todos los derechos y deben cumplir todas las obligaciones.</a:t>
            </a:r>
            <a:endParaRPr lang="es-ES_tradnl" dirty="0"/>
          </a:p>
        </p:txBody>
      </p:sp>
      <p:sp>
        <p:nvSpPr>
          <p:cNvPr id="12" name="Rectángulo 11"/>
          <p:cNvSpPr/>
          <p:nvPr/>
        </p:nvSpPr>
        <p:spPr>
          <a:xfrm>
            <a:off x="2057400" y="3200400"/>
            <a:ext cx="61722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dirty="0" smtClean="0"/>
              <a:t>A LOS 15 AÑOS</a:t>
            </a:r>
            <a:endParaRPr lang="es-ES_tradnl" dirty="0"/>
          </a:p>
        </p:txBody>
      </p:sp>
      <p:sp>
        <p:nvSpPr>
          <p:cNvPr id="17" name="Rectángulo 16"/>
          <p:cNvSpPr/>
          <p:nvPr/>
        </p:nvSpPr>
        <p:spPr>
          <a:xfrm>
            <a:off x="2057400" y="5067300"/>
            <a:ext cx="61722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dirty="0" smtClean="0"/>
              <a:t>CUANDO CONSIGUE UN TRABAJO</a:t>
            </a:r>
            <a:endParaRPr lang="es-ES_tradnl" dirty="0"/>
          </a:p>
        </p:txBody>
      </p:sp>
      <p:sp>
        <p:nvSpPr>
          <p:cNvPr id="15" name="Rectángulo 14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6966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Rectángulo 15">
            <a:hlinkClick r:id="" action="ppaction://hlinkshowjump?jump=nextslide"/>
          </p:cNvPr>
          <p:cNvSpPr/>
          <p:nvPr/>
        </p:nvSpPr>
        <p:spPr>
          <a:xfrm>
            <a:off x="2057400" y="4000500"/>
            <a:ext cx="61722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dirty="0" smtClean="0"/>
              <a:t>A LOS 18 AÑOS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793875" y="381000"/>
            <a:ext cx="6858000" cy="1569660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54902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54902"/>
                  <a:invGamma/>
                </a:srgb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s-E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s-ES_trad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Una persona alcanza la MAYORÍA DE EDAD….</a:t>
            </a:r>
            <a:endParaRPr lang="es-E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" name="Imagen 13" descr="SEGUI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6019800"/>
            <a:ext cx="838200" cy="83820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793875" y="1950660"/>
            <a:ext cx="7051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/>
              <a:t>Mayor de edad: personas que  tienen todos los derechos y deben cumplir todas las obligaciones.</a:t>
            </a:r>
            <a:endParaRPr lang="es-ES_tradnl" dirty="0"/>
          </a:p>
        </p:txBody>
      </p:sp>
      <p:sp>
        <p:nvSpPr>
          <p:cNvPr id="16" name="Rectángulo 15">
            <a:hlinkClick r:id="" action="ppaction://hlinkshowjump?jump=nextslide"/>
          </p:cNvPr>
          <p:cNvSpPr/>
          <p:nvPr/>
        </p:nvSpPr>
        <p:spPr>
          <a:xfrm>
            <a:off x="2057400" y="4000500"/>
            <a:ext cx="61722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dirty="0" smtClean="0"/>
              <a:t>A LOS 18 AÑOS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793875" y="381000"/>
            <a:ext cx="6858000" cy="1077218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54902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54902"/>
                  <a:invGamma/>
                </a:srgb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s-E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s-ES_trad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Tengo unos</a:t>
            </a:r>
            <a:r>
              <a:rPr lang="es-ES_trad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DERECHOS</a:t>
            </a:r>
            <a:endParaRPr lang="es-E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793875" y="5486400"/>
            <a:ext cx="61722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dirty="0" smtClean="0"/>
              <a:t>LA LEY TRATA PEOR A LAS PERSONAS POBRES.</a:t>
            </a:r>
            <a:endParaRPr lang="es-ES_tradnl" dirty="0"/>
          </a:p>
        </p:txBody>
      </p:sp>
      <p:sp>
        <p:nvSpPr>
          <p:cNvPr id="18" name="Rectángulo 17"/>
          <p:cNvSpPr/>
          <p:nvPr/>
        </p:nvSpPr>
        <p:spPr>
          <a:xfrm>
            <a:off x="1793875" y="4648200"/>
            <a:ext cx="61722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dirty="0" smtClean="0"/>
              <a:t>LAS PERSONAS RICAS PUEDEN SALTARSE ALGUNAS LEYES.</a:t>
            </a:r>
            <a:endParaRPr lang="es-ES_tradnl" dirty="0"/>
          </a:p>
        </p:txBody>
      </p:sp>
      <p:sp>
        <p:nvSpPr>
          <p:cNvPr id="16" name="Rectángulo 15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6966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Rectángulo 18"/>
          <p:cNvSpPr/>
          <p:nvPr/>
        </p:nvSpPr>
        <p:spPr>
          <a:xfrm>
            <a:off x="1793875" y="3733800"/>
            <a:ext cx="61722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dirty="0" smtClean="0"/>
              <a:t>LA LEY ES IGUAL PARA TODOS</a:t>
            </a:r>
            <a:r>
              <a:rPr lang="es-ES_tradnl" dirty="0" smtClean="0"/>
              <a:t>.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793875" y="381000"/>
            <a:ext cx="6858000" cy="1077218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54902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54902"/>
                  <a:invGamma/>
                </a:srgb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s-E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s-ES_trad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Tengo unos</a:t>
            </a:r>
            <a:r>
              <a:rPr lang="es-ES_trad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DERECHOS</a:t>
            </a:r>
            <a:endParaRPr lang="es-E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Rectángulo 15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6966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Rectángulo 18"/>
          <p:cNvSpPr/>
          <p:nvPr/>
        </p:nvSpPr>
        <p:spPr>
          <a:xfrm>
            <a:off x="1793875" y="3733800"/>
            <a:ext cx="61722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dirty="0" smtClean="0"/>
              <a:t>LA LEY ES IGUAL PARA TODOS</a:t>
            </a:r>
            <a:r>
              <a:rPr lang="es-ES_tradnl" dirty="0" smtClean="0"/>
              <a:t>.</a:t>
            </a:r>
            <a:endParaRPr lang="es-ES_tradnl" dirty="0"/>
          </a:p>
        </p:txBody>
      </p:sp>
      <p:pic>
        <p:nvPicPr>
          <p:cNvPr id="8" name="Imagen 7" descr="SEGUI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6019800"/>
            <a:ext cx="838200" cy="8382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793875" y="4542472"/>
            <a:ext cx="617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/>
              <a:t>Las leyes no pueden aislar o tratar peor a un grupo de personas</a:t>
            </a:r>
          </a:p>
          <a:p>
            <a:r>
              <a:rPr lang="es-ES_tradnl" dirty="0" smtClean="0"/>
              <a:t>por </a:t>
            </a:r>
            <a:r>
              <a:rPr lang="es-ES_tradnl" dirty="0" err="1" smtClean="0"/>
              <a:t>ningún</a:t>
            </a:r>
            <a:r>
              <a:rPr lang="es-ES_tradnl" dirty="0" smtClean="0"/>
              <a:t> </a:t>
            </a:r>
            <a:r>
              <a:rPr lang="es-ES_tradnl" dirty="0" smtClean="0"/>
              <a:t>motivo</a:t>
            </a:r>
            <a:r>
              <a:rPr lang="es-ES_tradnl" dirty="0" smtClean="0"/>
              <a:t>, por ejemplo, su nacimiento, si es hombre o mujer, la </a:t>
            </a:r>
            <a:r>
              <a:rPr lang="es-ES_tradnl" dirty="0" err="1" smtClean="0"/>
              <a:t>religión</a:t>
            </a:r>
            <a:r>
              <a:rPr lang="es-ES_tradnl" dirty="0" smtClean="0"/>
              <a:t> que sigue o si  ene una discapacidad.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793875" y="381000"/>
            <a:ext cx="6858000" cy="1077218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54902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54902"/>
                  <a:invGamma/>
                </a:srgb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s-E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s-ES_trad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somos LIBRES para…</a:t>
            </a:r>
            <a:endParaRPr lang="es-E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1447800" y="2209800"/>
            <a:ext cx="2209800" cy="198120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rgbClr val="CCFFCC"/>
                </a:solidFill>
              </a:rPr>
              <a:t>DECICIR SI CREEMOS O NO EN DIOS</a:t>
            </a:r>
            <a:endParaRPr lang="es-ES_tradnl" dirty="0">
              <a:solidFill>
                <a:srgbClr val="CCFFCC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4114800" y="1752600"/>
            <a:ext cx="2514600" cy="198120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rgbClr val="CCFFCC"/>
                </a:solidFill>
              </a:rPr>
              <a:t>VIVIR EN EL LUGAR DE ESPAÑA EN EL QUE QUERAMOS VIVIR</a:t>
            </a:r>
            <a:endParaRPr lang="es-ES_tradnl" dirty="0">
              <a:solidFill>
                <a:srgbClr val="CCFFCC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2552700" y="4495800"/>
            <a:ext cx="2209800" cy="198120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rgbClr val="CCFFCC"/>
                </a:solidFill>
              </a:rPr>
              <a:t>VIAJAR FUERA DE ESPAÑA Y DESPU</a:t>
            </a:r>
            <a:r>
              <a:rPr lang="es-ES_tradnl" dirty="0" smtClean="0">
                <a:solidFill>
                  <a:srgbClr val="CCFFCC"/>
                </a:solidFill>
              </a:rPr>
              <a:t>ÉS VOLVER</a:t>
            </a:r>
            <a:endParaRPr lang="es-ES_tradnl" dirty="0">
              <a:solidFill>
                <a:srgbClr val="CCFFCC"/>
              </a:solidFill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6915150" y="1752600"/>
            <a:ext cx="2019300" cy="274320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rgbClr val="CCFFCC"/>
                </a:solidFill>
              </a:rPr>
              <a:t>PENSAR COMO YO QUIERA</a:t>
            </a:r>
            <a:endParaRPr lang="es-ES_tradnl" dirty="0">
              <a:solidFill>
                <a:srgbClr val="CCFFCC"/>
              </a:solidFill>
            </a:endParaRPr>
          </a:p>
        </p:txBody>
      </p:sp>
      <p:sp>
        <p:nvSpPr>
          <p:cNvPr id="21" name="Rectángulo 20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2" name="Elipse 21"/>
          <p:cNvSpPr/>
          <p:nvPr/>
        </p:nvSpPr>
        <p:spPr>
          <a:xfrm>
            <a:off x="5429250" y="4495800"/>
            <a:ext cx="2400300" cy="198120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rgbClr val="CCFFCC"/>
                </a:solidFill>
              </a:rPr>
              <a:t>TENER UNA PISTOLA EN CASA PARA DEFENDERME DE LOS LADRONES</a:t>
            </a:r>
            <a:endParaRPr lang="es-ES_tradnl" dirty="0">
              <a:solidFill>
                <a:srgbClr val="CC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330399" y="685800"/>
            <a:ext cx="7391400" cy="2554545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54902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54902"/>
                  <a:invGamma/>
                </a:srgb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s-E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s-ES_trad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ESPAÑA ES UNA…</a:t>
            </a:r>
          </a:p>
          <a:p>
            <a:pPr algn="ctr"/>
            <a:r>
              <a:rPr lang="es-ES_tradnl" sz="3200" dirty="0" smtClean="0"/>
              <a:t/>
            </a:r>
            <a:br>
              <a:rPr lang="es-ES_tradnl" sz="3200" dirty="0" smtClean="0"/>
            </a:br>
            <a:endParaRPr lang="es-ES_tradnl" sz="3200" dirty="0" smtClean="0"/>
          </a:p>
          <a:p>
            <a:pPr algn="ctr"/>
            <a:endParaRPr lang="es-E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1330399" y="12914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/>
              <a:t>Artículo1.</a:t>
            </a:r>
            <a:endParaRPr lang="es-ES_tradnl" dirty="0"/>
          </a:p>
        </p:txBody>
      </p:sp>
      <p:sp>
        <p:nvSpPr>
          <p:cNvPr id="5" name="CuadroTexto 4">
            <a:hlinkClick r:id="" action="ppaction://hlinkshowjump?jump=firstslide"/>
          </p:cNvPr>
          <p:cNvSpPr txBox="1"/>
          <p:nvPr/>
        </p:nvSpPr>
        <p:spPr>
          <a:xfrm>
            <a:off x="5334000" y="5297269"/>
            <a:ext cx="278794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dirty="0" smtClean="0"/>
              <a:t>DICTADURA</a:t>
            </a:r>
          </a:p>
          <a:p>
            <a:pPr algn="ctr"/>
            <a:r>
              <a:rPr lang="es-ES_tradnl" sz="1600" dirty="0" smtClean="0"/>
              <a:t>No puedo </a:t>
            </a:r>
            <a:r>
              <a:rPr lang="es-ES_tradnl" sz="1600" dirty="0" smtClean="0"/>
              <a:t>votar a mis</a:t>
            </a:r>
          </a:p>
          <a:p>
            <a:pPr algn="ctr"/>
            <a:r>
              <a:rPr lang="es-ES_tradnl" sz="1600" dirty="0" smtClean="0"/>
              <a:t>representantes políticos</a:t>
            </a:r>
          </a:p>
          <a:p>
            <a:endParaRPr lang="es-ES_tradnl" sz="1600" dirty="0"/>
          </a:p>
        </p:txBody>
      </p:sp>
      <p:pic>
        <p:nvPicPr>
          <p:cNvPr id="10" name="Imagen 9" descr="Unknow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399" y="3240345"/>
            <a:ext cx="3937000" cy="2070100"/>
          </a:xfrm>
          <a:prstGeom prst="rect">
            <a:avLst/>
          </a:prstGeom>
        </p:spPr>
      </p:pic>
      <p:sp>
        <p:nvSpPr>
          <p:cNvPr id="12" name="Rectángulo 11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CuadroTexto 12">
            <a:hlinkClick r:id="" action="ppaction://hlinkshowjump?jump=nextslide"/>
          </p:cNvPr>
          <p:cNvSpPr txBox="1"/>
          <p:nvPr/>
        </p:nvSpPr>
        <p:spPr>
          <a:xfrm>
            <a:off x="1253559" y="5374213"/>
            <a:ext cx="35058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/>
              <a:t>DEMOCRACIA</a:t>
            </a:r>
          </a:p>
          <a:p>
            <a:pPr algn="ctr"/>
            <a:r>
              <a:rPr lang="es-ES_tradnl" sz="1600" dirty="0" smtClean="0"/>
              <a:t>Puedo votar a mis</a:t>
            </a:r>
          </a:p>
          <a:p>
            <a:pPr algn="ctr"/>
            <a:r>
              <a:rPr lang="es-ES_tradnl" sz="1600" dirty="0" smtClean="0"/>
              <a:t>r</a:t>
            </a:r>
            <a:r>
              <a:rPr lang="es-ES_tradnl" sz="1600" dirty="0" smtClean="0"/>
              <a:t>epresentantes pol</a:t>
            </a:r>
            <a:r>
              <a:rPr lang="es-ES_tradnl" sz="1600" dirty="0" smtClean="0"/>
              <a:t>íticos</a:t>
            </a:r>
            <a:endParaRPr lang="es-ES_tradnl" sz="1600" dirty="0"/>
          </a:p>
        </p:txBody>
      </p:sp>
      <p:pic>
        <p:nvPicPr>
          <p:cNvPr id="14" name="Imagen 13" descr="democracia-form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399" y="3240345"/>
            <a:ext cx="34290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793875" y="381000"/>
            <a:ext cx="6858000" cy="1077218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54902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54902"/>
                  <a:invGamma/>
                </a:srgb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s-E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s-ES_trad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somos LIBRES para…</a:t>
            </a:r>
            <a:endParaRPr lang="es-E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" name="Rectángulo 20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2" name="Elipse 21"/>
          <p:cNvSpPr/>
          <p:nvPr/>
        </p:nvSpPr>
        <p:spPr>
          <a:xfrm>
            <a:off x="5429250" y="4495800"/>
            <a:ext cx="2400300" cy="198120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rgbClr val="CCFFCC"/>
                </a:solidFill>
              </a:rPr>
              <a:t>TENER UNA PISTOLA EN CASA PARA DEFENDERME DE LOS LADRONES</a:t>
            </a:r>
            <a:endParaRPr lang="es-ES_tradnl" dirty="0">
              <a:solidFill>
                <a:srgbClr val="CCFFCC"/>
              </a:solidFill>
            </a:endParaRPr>
          </a:p>
        </p:txBody>
      </p:sp>
      <p:pic>
        <p:nvPicPr>
          <p:cNvPr id="12" name="Imagen 11" descr="SEGUI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601980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793875" y="381000"/>
            <a:ext cx="6858000" cy="1569660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54902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54902"/>
                  <a:invGamma/>
                </a:srgb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s-E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s-ES_trad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NUESTRA CONSTITUCI</a:t>
            </a:r>
            <a:r>
              <a:rPr lang="es-ES_trad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ÓN NACIÓN EN EL AÑO…</a:t>
            </a:r>
            <a:endParaRPr lang="es-E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" name="Rectángulo 20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2" name="Elipse 21"/>
          <p:cNvSpPr/>
          <p:nvPr/>
        </p:nvSpPr>
        <p:spPr>
          <a:xfrm>
            <a:off x="1692047" y="2895600"/>
            <a:ext cx="2400300" cy="1981200"/>
          </a:xfrm>
          <a:prstGeom prst="ellipse">
            <a:avLst/>
          </a:prstGeom>
          <a:solidFill>
            <a:srgbClr val="37B63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solidFill>
                  <a:srgbClr val="CCFFCC"/>
                </a:solidFill>
              </a:rPr>
              <a:t>2006</a:t>
            </a:r>
            <a:endParaRPr lang="es-ES_tradnl" sz="4000" dirty="0">
              <a:solidFill>
                <a:srgbClr val="CCFFCC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3810000" y="4343400"/>
            <a:ext cx="2400300" cy="1981200"/>
          </a:xfrm>
          <a:prstGeom prst="ellipse">
            <a:avLst/>
          </a:prstGeom>
          <a:solidFill>
            <a:srgbClr val="37B63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solidFill>
                  <a:srgbClr val="CCFFCC"/>
                </a:solidFill>
              </a:rPr>
              <a:t>2017</a:t>
            </a:r>
            <a:endParaRPr lang="es-ES_tradnl" sz="4000" dirty="0">
              <a:solidFill>
                <a:srgbClr val="CCFFCC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4092347" y="2209800"/>
            <a:ext cx="2400300" cy="1981200"/>
          </a:xfrm>
          <a:prstGeom prst="ellipse">
            <a:avLst/>
          </a:prstGeom>
          <a:solidFill>
            <a:srgbClr val="37B63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solidFill>
                  <a:srgbClr val="CCFFCC"/>
                </a:solidFill>
              </a:rPr>
              <a:t>1990</a:t>
            </a:r>
            <a:endParaRPr lang="es-ES_tradnl" sz="4000" dirty="0">
              <a:solidFill>
                <a:srgbClr val="CCFFCC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6667500" y="3352800"/>
            <a:ext cx="2400300" cy="1981200"/>
          </a:xfrm>
          <a:prstGeom prst="ellipse">
            <a:avLst/>
          </a:prstGeom>
          <a:solidFill>
            <a:srgbClr val="37B63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solidFill>
                  <a:srgbClr val="CCFFCC"/>
                </a:solidFill>
              </a:rPr>
              <a:t>1978</a:t>
            </a:r>
            <a:endParaRPr lang="es-ES_tradnl" sz="4000" dirty="0">
              <a:solidFill>
                <a:srgbClr val="CC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793875" y="381000"/>
            <a:ext cx="6858000" cy="1569660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54902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54902"/>
                  <a:invGamma/>
                </a:srgb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s-E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s-ES_trad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NUESTRA CONSTITUCI</a:t>
            </a:r>
            <a:r>
              <a:rPr lang="es-ES_trad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ÓN NACIÓN EN EL AÑO…</a:t>
            </a:r>
            <a:endParaRPr lang="es-E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6667500" y="3352800"/>
            <a:ext cx="2400300" cy="1981200"/>
          </a:xfrm>
          <a:prstGeom prst="ellipse">
            <a:avLst/>
          </a:prstGeom>
          <a:solidFill>
            <a:srgbClr val="37B63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solidFill>
                  <a:srgbClr val="CCFFCC"/>
                </a:solidFill>
              </a:rPr>
              <a:t>1978</a:t>
            </a:r>
            <a:endParaRPr lang="es-ES_tradnl" sz="4000" dirty="0">
              <a:solidFill>
                <a:srgbClr val="CCFFCC"/>
              </a:solidFill>
            </a:endParaRPr>
          </a:p>
        </p:txBody>
      </p:sp>
      <p:pic>
        <p:nvPicPr>
          <p:cNvPr id="12" name="Imagen 11" descr="CONSTITUCIÓ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75" y="2936875"/>
            <a:ext cx="3137854" cy="2355850"/>
          </a:xfrm>
          <a:prstGeom prst="rect">
            <a:avLst/>
          </a:prstGeom>
        </p:spPr>
      </p:pic>
      <p:pic>
        <p:nvPicPr>
          <p:cNvPr id="13" name="Imagen 12" descr="SEGUI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601980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793875" y="381000"/>
            <a:ext cx="6858000" cy="1569660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54902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54902"/>
                  <a:invGamma/>
                </a:srgb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s-E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s-ES_trad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CELEBRAMOS EL D</a:t>
            </a:r>
            <a:r>
              <a:rPr lang="es-ES_trad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ÍA DE LA CONSTITUCIÓN EL DÍA</a:t>
            </a:r>
            <a:endParaRPr lang="es-E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" name="Rectángulo 20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2" name="Elipse 21"/>
          <p:cNvSpPr/>
          <p:nvPr/>
        </p:nvSpPr>
        <p:spPr>
          <a:xfrm>
            <a:off x="1143000" y="2895600"/>
            <a:ext cx="2949347" cy="1981200"/>
          </a:xfrm>
          <a:prstGeom prst="ellipse">
            <a:avLst/>
          </a:prstGeom>
          <a:solidFill>
            <a:srgbClr val="37B63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solidFill>
                  <a:srgbClr val="CCFFCC"/>
                </a:solidFill>
              </a:rPr>
              <a:t>1 de enero</a:t>
            </a:r>
            <a:endParaRPr lang="es-ES_tradnl" sz="4000" dirty="0">
              <a:solidFill>
                <a:srgbClr val="CCFFCC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6492646" y="3886200"/>
            <a:ext cx="2651353" cy="1981200"/>
          </a:xfrm>
          <a:prstGeom prst="ellipse">
            <a:avLst/>
          </a:prstGeom>
          <a:solidFill>
            <a:srgbClr val="37B63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solidFill>
                  <a:srgbClr val="CCFFCC"/>
                </a:solidFill>
              </a:rPr>
              <a:t>5 de abril</a:t>
            </a:r>
            <a:endParaRPr lang="es-ES_tradnl" sz="4000" dirty="0">
              <a:solidFill>
                <a:srgbClr val="CCFFCC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4092346" y="2209800"/>
            <a:ext cx="3146653" cy="1981200"/>
          </a:xfrm>
          <a:prstGeom prst="ellipse">
            <a:avLst/>
          </a:prstGeom>
          <a:solidFill>
            <a:srgbClr val="37B63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solidFill>
                  <a:srgbClr val="CCFFCC"/>
                </a:solidFill>
              </a:rPr>
              <a:t>20 julio</a:t>
            </a:r>
            <a:endParaRPr lang="es-ES_tradnl" sz="4000" dirty="0">
              <a:solidFill>
                <a:srgbClr val="CCFFCC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3200400" y="4648200"/>
            <a:ext cx="3292247" cy="1981200"/>
          </a:xfrm>
          <a:prstGeom prst="ellipse">
            <a:avLst/>
          </a:prstGeom>
          <a:solidFill>
            <a:srgbClr val="37B63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solidFill>
                  <a:srgbClr val="CCFFCC"/>
                </a:solidFill>
              </a:rPr>
              <a:t>6 de diciembre</a:t>
            </a:r>
            <a:endParaRPr lang="es-ES_tradnl" sz="4000" dirty="0">
              <a:solidFill>
                <a:srgbClr val="CC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793875" y="381000"/>
            <a:ext cx="6858000" cy="1569660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54902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54902"/>
                  <a:invGamma/>
                </a:srgb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s-E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s-ES_trad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CELEBRAMOS EL D</a:t>
            </a:r>
            <a:r>
              <a:rPr lang="es-ES_trad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ÍA DE LA CONSTITUCIÓN EL DÍA</a:t>
            </a:r>
            <a:endParaRPr lang="es-E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1143000" y="3276600"/>
            <a:ext cx="3581400" cy="1981200"/>
          </a:xfrm>
          <a:prstGeom prst="ellipse">
            <a:avLst/>
          </a:prstGeom>
          <a:solidFill>
            <a:srgbClr val="37B63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solidFill>
                  <a:srgbClr val="CCFFCC"/>
                </a:solidFill>
              </a:rPr>
              <a:t>6 de diciembre</a:t>
            </a:r>
            <a:endParaRPr lang="es-ES_tradnl" sz="4000" dirty="0">
              <a:solidFill>
                <a:srgbClr val="CCFFCC"/>
              </a:solidFill>
            </a:endParaRPr>
          </a:p>
        </p:txBody>
      </p:sp>
      <p:pic>
        <p:nvPicPr>
          <p:cNvPr id="12" name="Imagen 11" descr="155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133600"/>
            <a:ext cx="3054122" cy="3733800"/>
          </a:xfrm>
          <a:prstGeom prst="rect">
            <a:avLst/>
          </a:prstGeom>
        </p:spPr>
      </p:pic>
      <p:sp>
        <p:nvSpPr>
          <p:cNvPr id="14" name="Rectángulo 13">
            <a:hlinkClick r:id="" action="ppaction://hlinkshowjump?jump=firstslide"/>
          </p:cNvPr>
          <p:cNvSpPr/>
          <p:nvPr/>
        </p:nvSpPr>
        <p:spPr>
          <a:xfrm>
            <a:off x="0" y="-228600"/>
            <a:ext cx="9144000" cy="7086600"/>
          </a:xfrm>
          <a:prstGeom prst="rect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15" name="Imagen 14" descr="SEGUI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601980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793875" y="381000"/>
            <a:ext cx="6858000" cy="1077218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54902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54902"/>
                  <a:invGamma/>
                </a:srgb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s-E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s-ES_trad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DERECHOS</a:t>
            </a:r>
            <a:endParaRPr lang="es-E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3" name="Imagen 12" descr="La-constitución-contada-para-niños-y-niñas-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197" y="47817"/>
            <a:ext cx="4651603" cy="6680233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1143000" y="11668"/>
            <a:ext cx="2981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/>
              <a:t>LEE E INTENTA RECORDAR</a:t>
            </a:r>
            <a:endParaRPr lang="es-ES_tradnl" dirty="0"/>
          </a:p>
        </p:txBody>
      </p:sp>
      <p:pic>
        <p:nvPicPr>
          <p:cNvPr id="16" name="Imagen 15" descr="SEGUI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601980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793875" y="381000"/>
            <a:ext cx="6858000" cy="1077218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54902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54902"/>
                  <a:invGamma/>
                </a:srgb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s-E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s-ES_trad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poder LEGISLATIVO… </a:t>
            </a:r>
            <a:endParaRPr lang="es-E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722562" y="556260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smtClean="0"/>
              <a:t>CASTIGA A LOS CRIMINALES</a:t>
            </a:r>
            <a:endParaRPr lang="es-ES_tradnl" sz="4000" dirty="0"/>
          </a:p>
        </p:txBody>
      </p:sp>
      <p:sp>
        <p:nvSpPr>
          <p:cNvPr id="9" name="CuadroTexto 8"/>
          <p:cNvSpPr txBox="1"/>
          <p:nvPr/>
        </p:nvSpPr>
        <p:spPr>
          <a:xfrm>
            <a:off x="4322762" y="4058453"/>
            <a:ext cx="5597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/>
              <a:t>DIRIGE LA POLÍTICA</a:t>
            </a:r>
            <a:endParaRPr lang="es-ES_tradnl" sz="4000" dirty="0"/>
          </a:p>
        </p:txBody>
      </p:sp>
      <p:pic>
        <p:nvPicPr>
          <p:cNvPr id="10" name="Imagen 9" descr="ejecutiv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562" y="3276600"/>
            <a:ext cx="1600200" cy="1600200"/>
          </a:xfrm>
          <a:prstGeom prst="rect">
            <a:avLst/>
          </a:prstGeom>
        </p:spPr>
      </p:pic>
      <p:pic>
        <p:nvPicPr>
          <p:cNvPr id="12" name="Imagen 11" descr="judici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5028346"/>
            <a:ext cx="2783717" cy="1829654"/>
          </a:xfrm>
          <a:prstGeom prst="rect">
            <a:avLst/>
          </a:prstGeom>
        </p:spPr>
      </p:pic>
      <p:sp>
        <p:nvSpPr>
          <p:cNvPr id="17" name="Rectángulo 16">
            <a:hlinkClick r:id="" action="ppaction://hlinkshowjump?jump=firstslide"/>
          </p:cNvPr>
          <p:cNvSpPr/>
          <p:nvPr/>
        </p:nvSpPr>
        <p:spPr>
          <a:xfrm>
            <a:off x="-3581400" y="-352961"/>
            <a:ext cx="12725400" cy="7210961"/>
          </a:xfrm>
          <a:prstGeom prst="rect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8" name="CuadroTexto 17"/>
          <p:cNvSpPr txBox="1"/>
          <p:nvPr/>
        </p:nvSpPr>
        <p:spPr>
          <a:xfrm>
            <a:off x="2057400" y="2085439"/>
            <a:ext cx="5597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/>
              <a:t>HACE LAS LEYES</a:t>
            </a:r>
            <a:endParaRPr lang="es-ES_tradnl" sz="4000" dirty="0"/>
          </a:p>
        </p:txBody>
      </p:sp>
      <p:pic>
        <p:nvPicPr>
          <p:cNvPr id="19" name="Imagen 18" descr="Legislación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0024" y="1704439"/>
            <a:ext cx="1544901" cy="1330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793875" y="381000"/>
            <a:ext cx="6858000" cy="1077218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54902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54902"/>
                  <a:invGamma/>
                </a:srgb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s-E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s-ES_trad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poder LEGISLATIVO… </a:t>
            </a:r>
            <a:endParaRPr lang="es-E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057400" y="2085439"/>
            <a:ext cx="5597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/>
              <a:t>HACE LAS LEYES</a:t>
            </a:r>
            <a:endParaRPr lang="es-ES_tradnl" sz="4000" dirty="0"/>
          </a:p>
        </p:txBody>
      </p:sp>
      <p:pic>
        <p:nvPicPr>
          <p:cNvPr id="16" name="Imagen 15" descr="Legislación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048000"/>
            <a:ext cx="4038600" cy="3477303"/>
          </a:xfrm>
          <a:prstGeom prst="rect">
            <a:avLst/>
          </a:prstGeom>
        </p:spPr>
      </p:pic>
      <p:sp>
        <p:nvSpPr>
          <p:cNvPr id="17" name="Rectángulo 16">
            <a:hlinkClick r:id="" action="ppaction://hlinkshowjump?jump=firstslide"/>
          </p:cNvPr>
          <p:cNvSpPr/>
          <p:nvPr/>
        </p:nvSpPr>
        <p:spPr>
          <a:xfrm>
            <a:off x="-3581400" y="-352961"/>
            <a:ext cx="12725400" cy="7210961"/>
          </a:xfrm>
          <a:prstGeom prst="rect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11" name="Imagen 10" descr="SEGUI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601980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793875" y="381000"/>
            <a:ext cx="6858000" cy="1077218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54902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54902"/>
                  <a:invGamma/>
                </a:srgb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s-E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s-ES_trad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poder EJECUTIVO… </a:t>
            </a:r>
            <a:endParaRPr lang="es-E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505200" y="3553361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smtClean="0"/>
              <a:t>CASTIGA A LOS CRIMINALES</a:t>
            </a:r>
            <a:endParaRPr lang="es-ES_tradnl" sz="40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295400" y="2438400"/>
            <a:ext cx="5597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/>
              <a:t>HACE LAS LEYES</a:t>
            </a:r>
            <a:endParaRPr lang="es-ES_tradnl" sz="4000" dirty="0"/>
          </a:p>
        </p:txBody>
      </p:sp>
      <p:pic>
        <p:nvPicPr>
          <p:cNvPr id="12" name="Imagen 11" descr="judici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341" y="3146286"/>
            <a:ext cx="2783717" cy="1829654"/>
          </a:xfrm>
          <a:prstGeom prst="rect">
            <a:avLst/>
          </a:prstGeom>
        </p:spPr>
      </p:pic>
      <p:pic>
        <p:nvPicPr>
          <p:cNvPr id="13" name="Imagen 12" descr="Legislación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024" y="2057400"/>
            <a:ext cx="1544901" cy="1330186"/>
          </a:xfrm>
          <a:prstGeom prst="rect">
            <a:avLst/>
          </a:prstGeom>
        </p:spPr>
      </p:pic>
      <p:sp>
        <p:nvSpPr>
          <p:cNvPr id="17" name="Rectángulo 16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9" name="CuadroTexto 18"/>
          <p:cNvSpPr txBox="1"/>
          <p:nvPr/>
        </p:nvSpPr>
        <p:spPr>
          <a:xfrm>
            <a:off x="3054350" y="5888385"/>
            <a:ext cx="5597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/>
              <a:t>DIRIGE LA POLÍTICA</a:t>
            </a:r>
            <a:endParaRPr lang="es-ES_tradnl" sz="4000" dirty="0"/>
          </a:p>
        </p:txBody>
      </p:sp>
      <p:pic>
        <p:nvPicPr>
          <p:cNvPr id="20" name="Imagen 19" descr="ejecutiv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5257800"/>
            <a:ext cx="16002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793875" y="381000"/>
            <a:ext cx="6858000" cy="1077218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54902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54902"/>
                  <a:invGamma/>
                </a:srgb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s-E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s-ES_trad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poder EJECUTIVO… </a:t>
            </a:r>
            <a:endParaRPr lang="es-E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054350" y="5888385"/>
            <a:ext cx="5597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/>
              <a:t>DIRIGE LA POLÍTICA</a:t>
            </a:r>
            <a:endParaRPr lang="es-ES_tradnl" sz="4000" dirty="0"/>
          </a:p>
        </p:txBody>
      </p:sp>
      <p:sp>
        <p:nvSpPr>
          <p:cNvPr id="14" name="Rectángulo 13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15" name="Imagen 14" descr="ejecutiv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458218"/>
            <a:ext cx="4256782" cy="4256782"/>
          </a:xfrm>
          <a:prstGeom prst="rect">
            <a:avLst/>
          </a:prstGeom>
        </p:spPr>
      </p:pic>
      <p:pic>
        <p:nvPicPr>
          <p:cNvPr id="10" name="Imagen 9" descr="SEGUI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601980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330399" y="685800"/>
            <a:ext cx="7391400" cy="1569660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54902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54902"/>
                  <a:invGamma/>
                </a:srgb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s-E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s-ES_trad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ESPAÑA ES UNA…</a:t>
            </a:r>
          </a:p>
          <a:p>
            <a:pPr algn="ctr"/>
            <a:endParaRPr lang="es-E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600200" y="4419600"/>
            <a:ext cx="3159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dirty="0" smtClean="0"/>
              <a:t>DEMOCRACIA</a:t>
            </a:r>
            <a:endParaRPr lang="es-ES_tradnl" sz="3600" dirty="0"/>
          </a:p>
        </p:txBody>
      </p:sp>
      <p:sp>
        <p:nvSpPr>
          <p:cNvPr id="8" name="Rectángulo 7"/>
          <p:cNvSpPr/>
          <p:nvPr/>
        </p:nvSpPr>
        <p:spPr>
          <a:xfrm>
            <a:off x="1482799" y="5342930"/>
            <a:ext cx="6934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/>
              <a:t>Una democracia, porque los </a:t>
            </a:r>
            <a:r>
              <a:rPr lang="es-ES_tradnl" sz="2400" dirty="0" err="1" smtClean="0"/>
              <a:t>españoles</a:t>
            </a:r>
            <a:r>
              <a:rPr lang="es-ES_tradnl" sz="2400" dirty="0" smtClean="0"/>
              <a:t> pueden votar a sus representantes. </a:t>
            </a:r>
          </a:p>
          <a:p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  <p:pic>
        <p:nvPicPr>
          <p:cNvPr id="10" name="Imagen 9" descr="SEGUI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2699" y="6019800"/>
            <a:ext cx="838200" cy="838200"/>
          </a:xfrm>
          <a:prstGeom prst="rect">
            <a:avLst/>
          </a:prstGeom>
        </p:spPr>
      </p:pic>
      <p:pic>
        <p:nvPicPr>
          <p:cNvPr id="13" name="Imagen 12" descr="democracia-form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999" y="2590800"/>
            <a:ext cx="34290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793875" y="381000"/>
            <a:ext cx="6858000" cy="1077218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54902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54902"/>
                  <a:invGamma/>
                </a:srgb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s-E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s-ES_trad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poder JUDICIAL… </a:t>
            </a:r>
            <a:endParaRPr lang="es-E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295400" y="2438400"/>
            <a:ext cx="5597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/>
              <a:t>HACE LAS LEYES</a:t>
            </a:r>
            <a:endParaRPr lang="es-ES_tradnl" sz="4000" dirty="0"/>
          </a:p>
        </p:txBody>
      </p:sp>
      <p:pic>
        <p:nvPicPr>
          <p:cNvPr id="13" name="Imagen 12" descr="Legislación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024" y="2057400"/>
            <a:ext cx="1544901" cy="1330186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3054350" y="5888385"/>
            <a:ext cx="5597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/>
              <a:t>DIRIGE LA POLÍTICA</a:t>
            </a:r>
            <a:endParaRPr lang="es-ES_tradnl" sz="4000" dirty="0"/>
          </a:p>
        </p:txBody>
      </p:sp>
      <p:pic>
        <p:nvPicPr>
          <p:cNvPr id="20" name="Imagen 19" descr="ejecutiv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5257800"/>
            <a:ext cx="1600200" cy="1600200"/>
          </a:xfrm>
          <a:prstGeom prst="rect">
            <a:avLst/>
          </a:prstGeom>
        </p:spPr>
      </p:pic>
      <p:sp>
        <p:nvSpPr>
          <p:cNvPr id="10" name="Rectángulo 9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505200" y="3553361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smtClean="0"/>
              <a:t>CASTIGA A LOS CRIMINALES</a:t>
            </a:r>
            <a:endParaRPr lang="es-ES_tradnl" sz="4000" dirty="0"/>
          </a:p>
        </p:txBody>
      </p:sp>
      <p:pic>
        <p:nvPicPr>
          <p:cNvPr id="15" name="Imagen 14" descr="judici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3341" y="3146286"/>
            <a:ext cx="2783717" cy="1829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793875" y="381000"/>
            <a:ext cx="6858000" cy="1077218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54902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54902"/>
                  <a:invGamma/>
                </a:srgb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s-E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s-ES_trad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poder JUDICIAL… </a:t>
            </a:r>
            <a:endParaRPr lang="es-E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981200" y="5534561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smtClean="0"/>
              <a:t>CASTIGA A LOS CRIMINALES</a:t>
            </a:r>
            <a:endParaRPr lang="es-ES_tradnl" sz="4000" dirty="0"/>
          </a:p>
        </p:txBody>
      </p:sp>
      <p:pic>
        <p:nvPicPr>
          <p:cNvPr id="12" name="Imagen 11" descr="bbx_842256525_boudou-p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316" y="2209800"/>
            <a:ext cx="4316684" cy="3124200"/>
          </a:xfrm>
          <a:prstGeom prst="rect">
            <a:avLst/>
          </a:prstGeom>
        </p:spPr>
      </p:pic>
      <p:pic>
        <p:nvPicPr>
          <p:cNvPr id="16" name="Imagen 15" descr="judici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121078"/>
            <a:ext cx="4523837" cy="3212922"/>
          </a:xfrm>
          <a:prstGeom prst="rect">
            <a:avLst/>
          </a:prstGeom>
        </p:spPr>
      </p:pic>
      <p:sp>
        <p:nvSpPr>
          <p:cNvPr id="17" name="Rectángulo 16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18" name="Imagen 17" descr="SEGUI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601980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hlinkClick r:id="" action="ppaction://hlinkshowjump?jump=firstslide"/>
          </p:cNvPr>
          <p:cNvSpPr/>
          <p:nvPr/>
        </p:nvSpPr>
        <p:spPr>
          <a:xfrm>
            <a:off x="0" y="-152400"/>
            <a:ext cx="9144000" cy="7010399"/>
          </a:xfrm>
          <a:prstGeom prst="rect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8" name="Imagen 7" descr="GENI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54000"/>
            <a:ext cx="5791200" cy="63500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134290" y="6019224"/>
            <a:ext cx="8002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dirty="0" smtClean="0"/>
              <a:t>FIN</a:t>
            </a:r>
            <a:endParaRPr lang="es-ES_tradnl" sz="3200" dirty="0"/>
          </a:p>
        </p:txBody>
      </p:sp>
      <p:pic>
        <p:nvPicPr>
          <p:cNvPr id="12" name="Imagen 11" descr="LOGO SANTA A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0"/>
            <a:ext cx="1219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330399" y="685800"/>
            <a:ext cx="7391400" cy="2554545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54902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54902"/>
                  <a:invGamma/>
                </a:srgb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s-E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s-ES_trad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ESPAÑA ES UNA…</a:t>
            </a:r>
          </a:p>
          <a:p>
            <a:pPr algn="ctr"/>
            <a:r>
              <a:rPr lang="es-ES_tradnl" sz="3200" dirty="0" smtClean="0"/>
              <a:t/>
            </a:r>
            <a:br>
              <a:rPr lang="es-ES_tradnl" sz="3200" dirty="0" smtClean="0"/>
            </a:br>
            <a:endParaRPr lang="es-ES_tradnl" sz="3200" dirty="0" smtClean="0"/>
          </a:p>
          <a:p>
            <a:pPr algn="ctr"/>
            <a:endParaRPr lang="es-E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hlinkClick r:id="" action="ppaction://hlinkshowjump?jump=firstslide"/>
          </p:cNvPr>
          <p:cNvSpPr txBox="1"/>
          <p:nvPr/>
        </p:nvSpPr>
        <p:spPr>
          <a:xfrm>
            <a:off x="5334000" y="5297269"/>
            <a:ext cx="317116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dirty="0" smtClean="0"/>
              <a:t>REP</a:t>
            </a:r>
            <a:r>
              <a:rPr lang="es-ES_tradnl" sz="3600" dirty="0" smtClean="0"/>
              <a:t>ÚBLICA</a:t>
            </a:r>
            <a:endParaRPr lang="es-ES_tradnl" sz="3600" dirty="0" smtClean="0"/>
          </a:p>
          <a:p>
            <a:pPr algn="ctr"/>
            <a:r>
              <a:rPr lang="es-ES_tradnl" sz="1600" dirty="0" smtClean="0"/>
              <a:t>No hay un Rey que represente a los </a:t>
            </a:r>
          </a:p>
          <a:p>
            <a:pPr algn="ctr"/>
            <a:r>
              <a:rPr lang="es-ES_tradnl" sz="1600" dirty="0" smtClean="0"/>
              <a:t>c</a:t>
            </a:r>
            <a:r>
              <a:rPr lang="es-ES_tradnl" sz="1600" dirty="0" smtClean="0"/>
              <a:t>iudadanos. </a:t>
            </a:r>
          </a:p>
          <a:p>
            <a:endParaRPr lang="es-ES_tradnl" sz="1600" dirty="0"/>
          </a:p>
        </p:txBody>
      </p:sp>
      <p:sp>
        <p:nvSpPr>
          <p:cNvPr id="16" name="Rectángulo 15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CuadroTexto 16">
            <a:hlinkClick r:id="" action="ppaction://hlinkshowjump?jump=nextslide"/>
          </p:cNvPr>
          <p:cNvSpPr txBox="1"/>
          <p:nvPr/>
        </p:nvSpPr>
        <p:spPr>
          <a:xfrm>
            <a:off x="1524000" y="5297269"/>
            <a:ext cx="3505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/>
              <a:t>MONARQU</a:t>
            </a:r>
            <a:r>
              <a:rPr lang="es-ES_tradnl" sz="3600" dirty="0" smtClean="0"/>
              <a:t>ÍA</a:t>
            </a:r>
            <a:endParaRPr lang="es-ES_tradnl" sz="3600" dirty="0" smtClean="0"/>
          </a:p>
          <a:p>
            <a:r>
              <a:rPr lang="es-ES_tradnl" sz="1600" dirty="0" smtClean="0"/>
              <a:t>Hay un Rey  y es </a:t>
            </a:r>
            <a:r>
              <a:rPr lang="es-ES_tradnl" sz="1600" dirty="0" smtClean="0"/>
              <a:t>el </a:t>
            </a:r>
            <a:r>
              <a:rPr lang="es-ES_tradnl" sz="1600" dirty="0" err="1" smtClean="0"/>
              <a:t>máximo</a:t>
            </a:r>
            <a:r>
              <a:rPr lang="es-ES_tradnl" sz="1600" dirty="0" smtClean="0"/>
              <a:t> representante de todos los </a:t>
            </a:r>
            <a:r>
              <a:rPr lang="es-ES_tradnl" sz="1600" dirty="0" err="1" smtClean="0"/>
              <a:t>españoles</a:t>
            </a:r>
            <a:r>
              <a:rPr lang="es-ES_tradnl" sz="1600" dirty="0" smtClean="0"/>
              <a:t>.</a:t>
            </a:r>
            <a:br>
              <a:rPr lang="es-ES_tradnl" sz="1600" dirty="0" smtClean="0"/>
            </a:br>
            <a:r>
              <a:rPr lang="es-ES_tradnl" sz="1600" dirty="0" smtClean="0"/>
              <a:t>. </a:t>
            </a:r>
            <a:endParaRPr lang="es-ES_tradnl" sz="1600" dirty="0"/>
          </a:p>
        </p:txBody>
      </p:sp>
      <p:pic>
        <p:nvPicPr>
          <p:cNvPr id="18" name="Imagen 17" descr="monarquí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441" y="3048625"/>
            <a:ext cx="2540000" cy="217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330399" y="685800"/>
            <a:ext cx="7391400" cy="1569660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54902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54902"/>
                  <a:invGamma/>
                </a:srgb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s-E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s-ES_trad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ESPAÑA ES UNA…</a:t>
            </a:r>
          </a:p>
          <a:p>
            <a:pPr algn="ctr"/>
            <a:endParaRPr lang="es-E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" name="Imagen 9" descr="SEGUI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2699" y="6019800"/>
            <a:ext cx="838200" cy="838200"/>
          </a:xfrm>
          <a:prstGeom prst="rect">
            <a:avLst/>
          </a:prstGeom>
        </p:spPr>
      </p:pic>
      <p:sp>
        <p:nvSpPr>
          <p:cNvPr id="9" name="CuadroTexto 8">
            <a:hlinkClick r:id="" action="ppaction://hlinkshowjump?jump=nextslide"/>
          </p:cNvPr>
          <p:cNvSpPr txBox="1"/>
          <p:nvPr/>
        </p:nvSpPr>
        <p:spPr>
          <a:xfrm>
            <a:off x="3448198" y="5181600"/>
            <a:ext cx="3505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/>
              <a:t>MONARQU</a:t>
            </a:r>
            <a:r>
              <a:rPr lang="es-ES_tradnl" sz="3600" dirty="0" smtClean="0"/>
              <a:t>ÍA</a:t>
            </a:r>
            <a:endParaRPr lang="es-ES_tradnl" sz="3600" dirty="0" smtClean="0"/>
          </a:p>
          <a:p>
            <a:r>
              <a:rPr lang="es-ES_tradnl" sz="1600" dirty="0" smtClean="0"/>
              <a:t>Hay un Rey  y es </a:t>
            </a:r>
            <a:r>
              <a:rPr lang="es-ES_tradnl" sz="1600" dirty="0" smtClean="0"/>
              <a:t>el </a:t>
            </a:r>
            <a:r>
              <a:rPr lang="es-ES_tradnl" sz="1600" dirty="0" err="1" smtClean="0"/>
              <a:t>máximo</a:t>
            </a:r>
            <a:r>
              <a:rPr lang="es-ES_tradnl" sz="1600" dirty="0" smtClean="0"/>
              <a:t> representante de todos los </a:t>
            </a:r>
            <a:r>
              <a:rPr lang="es-ES_tradnl" sz="1600" dirty="0" err="1" smtClean="0"/>
              <a:t>españoles</a:t>
            </a:r>
            <a:r>
              <a:rPr lang="es-ES_tradnl" sz="1600" dirty="0" smtClean="0"/>
              <a:t>.</a:t>
            </a:r>
            <a:br>
              <a:rPr lang="es-ES_tradnl" sz="1600" dirty="0" smtClean="0"/>
            </a:br>
            <a:r>
              <a:rPr lang="es-ES_tradnl" sz="1600" dirty="0" smtClean="0"/>
              <a:t>. </a:t>
            </a:r>
            <a:endParaRPr lang="es-ES_tradnl" sz="1600" dirty="0"/>
          </a:p>
        </p:txBody>
      </p:sp>
      <p:pic>
        <p:nvPicPr>
          <p:cNvPr id="12" name="Imagen 11" descr="monarquí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255460"/>
            <a:ext cx="2540000" cy="217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330399" y="685800"/>
            <a:ext cx="7391400" cy="1569660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54902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54902"/>
                  <a:invGamma/>
                </a:srgb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s-E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s-ES_trad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REY DE ESPAÑA ES…</a:t>
            </a:r>
          </a:p>
          <a:p>
            <a:pPr algn="ctr"/>
            <a:endParaRPr lang="es-E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" name="Imagen 11" descr="JUAN CARLOS 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2964872"/>
            <a:ext cx="2133600" cy="2521527"/>
          </a:xfrm>
          <a:prstGeom prst="rect">
            <a:avLst/>
          </a:prstGeom>
        </p:spPr>
      </p:pic>
      <p:pic>
        <p:nvPicPr>
          <p:cNvPr id="13" name="Imagen 12" descr="220px-Rajoy_anuncia_elecciones_en_Cataluña_05_(cropped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399" y="2964872"/>
            <a:ext cx="1906309" cy="2521527"/>
          </a:xfrm>
          <a:prstGeom prst="rect">
            <a:avLst/>
          </a:prstGeom>
        </p:spPr>
      </p:pic>
      <p:sp>
        <p:nvSpPr>
          <p:cNvPr id="7" name="Rectángulo 6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8" name="Imagen 7" descr="FELIPE VI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3047999"/>
            <a:ext cx="2786743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330399" y="685800"/>
            <a:ext cx="7391400" cy="1569660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54902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54902"/>
                  <a:invGamma/>
                </a:srgb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s-E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s-ES_trad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REY DE ESPAÑA ES…</a:t>
            </a:r>
          </a:p>
          <a:p>
            <a:pPr algn="ctr"/>
            <a:endParaRPr lang="es-E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" name="Imagen 8" descr="FELIPE V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3047999"/>
            <a:ext cx="2786743" cy="24384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977243" y="5712262"/>
            <a:ext cx="6934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/>
              <a:t>El REY  de España es FELIPE VI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  <p:pic>
        <p:nvPicPr>
          <p:cNvPr id="6" name="Imagen 5" descr="SEGUI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699" y="601980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330399" y="685800"/>
            <a:ext cx="7391400" cy="1077218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54902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54902"/>
                  <a:invGamma/>
                </a:srgb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s-E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s-E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LENGUA OFICIAL DE ESPAÑA ES</a:t>
            </a:r>
            <a:r>
              <a:rPr lang="es-ES_trad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  <a:endParaRPr lang="es-E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47800" y="4724400"/>
            <a:ext cx="3042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dirty="0" smtClean="0"/>
              <a:t>VALENCIANO</a:t>
            </a:r>
            <a:endParaRPr lang="es-ES_tradnl" sz="36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1447800" y="5943600"/>
            <a:ext cx="1670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dirty="0" smtClean="0"/>
              <a:t>INGLÉS</a:t>
            </a:r>
            <a:endParaRPr lang="es-ES_tradnl" sz="36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482184" y="5943600"/>
            <a:ext cx="2239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dirty="0" smtClean="0"/>
              <a:t>GALLEGO</a:t>
            </a:r>
            <a:endParaRPr lang="es-ES_tradnl" sz="3600" dirty="0"/>
          </a:p>
        </p:txBody>
      </p:sp>
      <p:pic>
        <p:nvPicPr>
          <p:cNvPr id="12" name="Imagen 11" descr="LENGUA OFICI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184" y="1981200"/>
            <a:ext cx="3302000" cy="2203053"/>
          </a:xfrm>
          <a:prstGeom prst="rect">
            <a:avLst/>
          </a:prstGeom>
        </p:spPr>
      </p:pic>
      <p:sp>
        <p:nvSpPr>
          <p:cNvPr id="13" name="Rectángulo 12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CuadroTexto 13">
            <a:hlinkClick r:id="" action="ppaction://hlinkshowjump?jump=nextslide"/>
          </p:cNvPr>
          <p:cNvSpPr txBox="1"/>
          <p:nvPr/>
        </p:nvSpPr>
        <p:spPr>
          <a:xfrm>
            <a:off x="5867400" y="4724400"/>
            <a:ext cx="3053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dirty="0" smtClean="0"/>
              <a:t>CASTELLANO</a:t>
            </a:r>
            <a:endParaRPr lang="es-ES_tradn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Solsticio.thmx</Template>
  <TotalTime>1998</TotalTime>
  <Words>746</Words>
  <Application>Microsoft Macintosh PowerPoint</Application>
  <PresentationFormat>Presentación en pantalla (4:3)</PresentationFormat>
  <Paragraphs>174</Paragraphs>
  <Slides>42</Slides>
  <Notes>0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3" baseType="lpstr">
      <vt:lpstr>Solsticio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</vt:vector>
  </TitlesOfParts>
  <Company>aulapt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Mcarmen Perez</dc:creator>
  <cp:lastModifiedBy>Mcarmen Perez</cp:lastModifiedBy>
  <cp:revision>20</cp:revision>
  <dcterms:created xsi:type="dcterms:W3CDTF">2018-03-12T20:31:44Z</dcterms:created>
  <dcterms:modified xsi:type="dcterms:W3CDTF">2018-03-13T20:45:17Z</dcterms:modified>
</cp:coreProperties>
</file>