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9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90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81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9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1"/>
  </p:sldMasterIdLst>
  <p:notesMasterIdLst>
    <p:notesMasterId r:id="rId98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35F2-53FC-2149-892B-B25394522844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7A5C-C750-C34C-B711-5E5BE962A1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Diapositiva de título con imagen">
  <p:cSld name="1_Diapositiva de título con image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Lustria"/>
              <a:buNone/>
              <a:defRPr sz="5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1E18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1E18F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F1E18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F5CD18-686B-47A9-AFD5-66CE5FA52A66}" type="slidenum">
              <a:rPr/>
              <a:pPr/>
              <a:t>‹Nr.›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A1FD40-4BBD-D94B-8B8A-2F3FF60A5233}" type="datetimeFigureOut">
              <a:rPr lang="es-ES_tradnl" smtClean="0"/>
              <a:pPr/>
              <a:t>7/5/18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CE41DC-FF8B-3644-A798-40EDFF86AAD8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683" y="3733800"/>
            <a:ext cx="2069501" cy="181049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26" name="Imagen 25" descr="Captura de pantalla 2018-05-07 a las 13.38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7" y="2942532"/>
            <a:ext cx="4036036" cy="79126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4410043" y="4953000"/>
            <a:ext cx="4581557" cy="1371600"/>
            <a:chOff x="4410043" y="4953000"/>
            <a:chExt cx="4581557" cy="1371600"/>
          </a:xfrm>
        </p:grpSpPr>
        <p:cxnSp>
          <p:nvCxnSpPr>
            <p:cNvPr id="28" name="Conector recto 2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ángulo 31"/>
          <p:cNvSpPr/>
          <p:nvPr/>
        </p:nvSpPr>
        <p:spPr>
          <a:xfrm>
            <a:off x="374007" y="5610209"/>
            <a:ext cx="3959225" cy="1008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EMPEZAR</a:t>
            </a: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LETRA…C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10043" y="495300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552885" y="492467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LETRA…N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N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552885" y="492467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552885" y="355307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229655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00485" y="218147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redondeado 3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redondeado 31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ángulo redondeado 3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MANOS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ENEMIGO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ESPERA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00485" y="355307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42" name="Agrupar 18"/>
          <p:cNvGrpSpPr/>
          <p:nvPr/>
        </p:nvGrpSpPr>
        <p:grpSpPr>
          <a:xfrm>
            <a:off x="4552885" y="355307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LETRA…C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C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00485" y="492467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714842" y="229655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62443" y="2010468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00485" y="513461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410043" y="358140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2927998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00485" y="492467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LETRA…B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CABLE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BLANCO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MONTE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1" name="Imagen 4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B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705285" y="492467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</a:t>
            </a:r>
            <a:r>
              <a:rPr lang="es-ES_tradnl" sz="3200" smtClean="0">
                <a:solidFill>
                  <a:schemeClr val="tx1"/>
                </a:solidFill>
              </a:rPr>
              <a:t>. 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37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62443" y="3581400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LETRA…U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U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3" y="5134610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LETRA…C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229655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C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3" y="2010468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343400" y="229655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62443" y="2010468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PARQUE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CUERPO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38" name="Conector recto 37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41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10043" y="3581400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LETRA…M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714842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M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2010468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ESPALDA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PALMERA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COMINO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40" name="Imagen 39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495300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LETRA…T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T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2010468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S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10535" y="352386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343400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4924670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2010468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MOSCA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PELOTA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SUELTO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2010468"/>
            <a:ext cx="4581557" cy="1371600"/>
            <a:chOff x="4410043" y="4953000"/>
            <a:chExt cx="4581557" cy="1371600"/>
          </a:xfrm>
        </p:grpSpPr>
        <p:cxnSp>
          <p:nvCxnSpPr>
            <p:cNvPr id="43" name="Conector recto 42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LETRA…R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71484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</a:t>
            </a:r>
            <a:r>
              <a:rPr lang="es-ES_tradnl" sz="3200" dirty="0" smtClean="0">
                <a:solidFill>
                  <a:schemeClr val="tx1"/>
                </a:solidFill>
              </a:rPr>
              <a:t> R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40" name="Agrupar 18"/>
          <p:cNvGrpSpPr/>
          <p:nvPr/>
        </p:nvGrpSpPr>
        <p:grpSpPr>
          <a:xfrm>
            <a:off x="4210535" y="49246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LETRA…F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F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10535" y="49246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10043" y="2010468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233124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205740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5264401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L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FLORERO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ALFILER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CESTA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9" name="Imagen 38" descr="book-1773756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10535" y="49246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2" name="Imagen 31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P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35530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2" name="Imagen 31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35530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LETRA…R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714842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2" name="Imagen 31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R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49246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LETRA…B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58302" y="229655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714842" y="513461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2" name="Imagen 31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49246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LETRA…M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redondeado 25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redondeado 26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PREMIO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CRESTA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PLOMO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2" name="Imagen 31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4" name="Imagen 33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5" name="Imagen 3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M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257642" y="355307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LETRA…I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4996659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I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495300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hlinkClick r:id="" action="ppaction://hlinkshowjump?jump=firstslide"/>
          </p:cNvPr>
          <p:cNvSpPr/>
          <p:nvPr/>
        </p:nvSpPr>
        <p:spPr>
          <a:xfrm>
            <a:off x="-457200" y="0"/>
            <a:ext cx="103632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hlinkClick r:id="" action="ppaction://hlinkshowjump?jump=nextslide"/>
          </p:cNvPr>
          <p:cNvSpPr/>
          <p:nvPr/>
        </p:nvSpPr>
        <p:spPr>
          <a:xfrm>
            <a:off x="4572000" y="3733800"/>
            <a:ext cx="4419600" cy="11180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E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334225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LETRA…A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A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495300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5996011" y="2559841"/>
            <a:ext cx="217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CLASE</a:t>
            </a:r>
          </a:p>
          <a:p>
            <a:pPr>
              <a:spcAft>
                <a:spcPts val="6600"/>
              </a:spcAft>
            </a:pPr>
            <a:r>
              <a:rPr lang="es-ES_tradnl" sz="4000" dirty="0" smtClean="0">
                <a:latin typeface="Boo"/>
                <a:cs typeface="Boo"/>
              </a:rPr>
              <a:t>BARCO</a:t>
            </a:r>
            <a:endParaRPr lang="es-ES_tradnl" sz="1100" dirty="0" smtClean="0">
              <a:latin typeface="Boo"/>
              <a:cs typeface="Boo"/>
            </a:endParaRPr>
          </a:p>
          <a:p>
            <a:pPr>
              <a:spcAft>
                <a:spcPts val="3600"/>
              </a:spcAft>
            </a:pPr>
            <a:r>
              <a:rPr lang="es-ES_tradnl" sz="4000" dirty="0" smtClean="0">
                <a:latin typeface="Boo"/>
                <a:cs typeface="Boo"/>
              </a:rPr>
              <a:t>BOLSO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58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84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grpSp>
        <p:nvGrpSpPr>
          <p:cNvPr id="2" name="Agrupar 18"/>
          <p:cNvGrpSpPr/>
          <p:nvPr/>
        </p:nvGrpSpPr>
        <p:grpSpPr>
          <a:xfrm>
            <a:off x="4410043" y="2010468"/>
            <a:ext cx="4581557" cy="1371600"/>
            <a:chOff x="4410043" y="4953000"/>
            <a:chExt cx="4581557" cy="1371600"/>
          </a:xfrm>
        </p:grpSpPr>
        <p:cxnSp>
          <p:nvCxnSpPr>
            <p:cNvPr id="26" name="Conector recto 25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LETRA…R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R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358140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LETRA…O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552885" y="229655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redondeado 21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ángulo 19">
            <a:hlinkClick r:id="" action="ppaction://hlinkshowjump?jump=nextslide"/>
          </p:cNvPr>
          <p:cNvSpPr/>
          <p:nvPr/>
        </p:nvSpPr>
        <p:spPr>
          <a:xfrm>
            <a:off x="-1567591" y="2696268"/>
            <a:ext cx="3135182" cy="31355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07" y="4067451"/>
            <a:ext cx="3189753" cy="279054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17" name="Imagen 1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18" name="Imagen 1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21" name="Imagen 20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6768102" y="210234"/>
            <a:ext cx="222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ACTIVIDADES DE </a:t>
            </a:r>
          </a:p>
          <a:p>
            <a:r>
              <a:rPr lang="es-ES_tradnl" dirty="0" smtClean="0"/>
              <a:t>REEDUCACIÓN</a:t>
            </a:r>
            <a:endParaRPr lang="es-ES_tradnl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</a:t>
            </a:r>
            <a:r>
              <a:rPr lang="es-ES_tradnl" sz="3200" dirty="0" err="1" smtClean="0">
                <a:solidFill>
                  <a:schemeClr val="tx1"/>
                </a:solidFill>
              </a:rPr>
              <a:t>LETRA…N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4826780" y="513461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redondeado 22"/>
          <p:cNvSpPr/>
          <p:nvPr/>
        </p:nvSpPr>
        <p:spPr>
          <a:xfrm>
            <a:off x="4826780" y="373380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/>
          <p:cNvSpPr/>
          <p:nvPr/>
        </p:nvSpPr>
        <p:spPr>
          <a:xfrm>
            <a:off x="4800600" y="2296550"/>
            <a:ext cx="3657601" cy="98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/>
          <p:cNvSpPr txBox="1"/>
          <p:nvPr/>
        </p:nvSpPr>
        <p:spPr>
          <a:xfrm>
            <a:off x="5691212" y="2559841"/>
            <a:ext cx="27669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PIERNA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AVIÓN</a:t>
            </a:r>
          </a:p>
          <a:p>
            <a:pPr>
              <a:spcAft>
                <a:spcPts val="6000"/>
              </a:spcAft>
            </a:pPr>
            <a:r>
              <a:rPr lang="es-ES_tradnl" sz="4000" dirty="0" smtClean="0">
                <a:latin typeface="Boo"/>
                <a:cs typeface="Boo"/>
              </a:rPr>
              <a:t>CERDO</a:t>
            </a:r>
            <a:endParaRPr lang="es-ES_tradnl" sz="4000" dirty="0">
              <a:latin typeface="Boo"/>
              <a:cs typeface="Boo"/>
            </a:endParaRPr>
          </a:p>
        </p:txBody>
      </p:sp>
      <p:pic>
        <p:nvPicPr>
          <p:cNvPr id="36" name="Imagen 35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2559841"/>
            <a:ext cx="648627" cy="567450"/>
          </a:xfrm>
          <a:prstGeom prst="rect">
            <a:avLst/>
          </a:prstGeom>
        </p:spPr>
      </p:pic>
      <p:pic>
        <p:nvPicPr>
          <p:cNvPr id="37" name="Imagen 36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3962400"/>
            <a:ext cx="648627" cy="567450"/>
          </a:xfrm>
          <a:prstGeom prst="rect">
            <a:avLst/>
          </a:prstGeom>
        </p:spPr>
      </p:pic>
      <p:pic>
        <p:nvPicPr>
          <p:cNvPr id="38" name="Imagen 37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70" y="5264401"/>
            <a:ext cx="648627" cy="567450"/>
          </a:xfrm>
          <a:prstGeom prst="rect">
            <a:avLst/>
          </a:prstGeom>
        </p:spPr>
      </p:pic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215683" y="1458350"/>
            <a:ext cx="8988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DJB The Teacher Font"/>
                <a:cs typeface="DJB The Teacher Font"/>
              </a:rPr>
              <a:t>HAZ CLIC SOBRE EL QUE NO CORRESPONDE</a:t>
            </a: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155575" y="2331241"/>
            <a:ext cx="3806825" cy="94535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TIENE LA LETRA…. N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7036580" y="304800"/>
            <a:ext cx="1802619" cy="6096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9" name="Imagen 28" descr="animal-2029797_960_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83" y="3127291"/>
            <a:ext cx="2994852" cy="3630124"/>
          </a:xfrm>
          <a:prstGeom prst="rect">
            <a:avLst/>
          </a:prstGeom>
        </p:spPr>
      </p:pic>
      <p:grpSp>
        <p:nvGrpSpPr>
          <p:cNvPr id="2" name="Agrupar 18"/>
          <p:cNvGrpSpPr/>
          <p:nvPr/>
        </p:nvGrpSpPr>
        <p:grpSpPr>
          <a:xfrm>
            <a:off x="4410042" y="3581400"/>
            <a:ext cx="4581557" cy="1371600"/>
            <a:chOff x="4410043" y="4953000"/>
            <a:chExt cx="4581557" cy="1371600"/>
          </a:xfrm>
        </p:grpSpPr>
        <p:cxnSp>
          <p:nvCxnSpPr>
            <p:cNvPr id="41" name="Conector recto 40"/>
            <p:cNvCxnSpPr/>
            <p:nvPr/>
          </p:nvCxnSpPr>
          <p:spPr>
            <a:xfrm flipV="1">
              <a:off x="4410043" y="5134610"/>
              <a:ext cx="4581557" cy="980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4562443" y="4953000"/>
              <a:ext cx="4276757" cy="1371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5683" y="1458350"/>
            <a:ext cx="5867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F2D"/>
              </a:buClr>
              <a:buSzPts val="2400"/>
              <a:buFont typeface="Radley"/>
              <a:buNone/>
            </a:pPr>
            <a:endParaRPr sz="2400" b="1" i="0" u="none" strike="noStrike" cap="none" dirty="0">
              <a:solidFill>
                <a:srgbClr val="558F2D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16386" name="AutoShape 2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https://attachment.outlook.live.net/owa/irene_10_7@hotmail.com/service.svc/s/GetAttachmentThumbnail?id=AQMkADAwATY3ZmYAZS1hMjBiLTZmMWItMDACLTAwCgBGAAADBdcbPRwj3ESRcpwmrrQLNgcAlDwBOEY%2FVUCFx0hbfCe7wwAAAgEMAAAAlDwBOEY%2FVUCFx0hbfCe7wwABloibEQAAAAESABAAwy3quBGpPUeoFkrWPSoggg%3D%3D&amp;thumbnailType=2&amp;owa=outlook.live.com&amp;scriptVer=20180420.03.02&amp;isc=1&amp;X-OWA-CANARY=8FX8eGCE6U2yGUsAUihzSCBta4EMsNUYkRABfmDAqTBiclw3Zt9ORe5-KhZyeXRs5S9L3I5cUIc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3MTg2NTgzMzFcIixcInB1aWRcIjpcIjE4Mjk1ODE0NzczNDMwMDNcIixcIm9pZFwiOlwiMDAwNjdmZmUtYTIwYi02ZjFi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UyNTI3NjgsIm5iZiI6MTUyNTI1MjE2OH0.cR7OArnZltcJwpTE-mpw0324vE4564eZ8mSnJScFD6r3wUAut7Iy0feASAMXzbsFjDLOqTuxZeIFZNwrUUfp-cY3Zn7jnI-BFNS3impJ2SLfp-03ot02hkZOqUjv-6y0ff6UqSHVJS9_B2XdPWZoSN2luT4bqgYwszT7sc0uI40ww71lR54Ti8u6WTZ8DQ911aDHd3q_BiOqSehHe9GOBfBwGBgf0uJtjqXdDVfrROuQv7-KHuPzcDOQ_sxwEMC6r3NjBkjXXphMnH_mDzgkxpAak_6YGCA7izzY1CpRhC-dPKLDNGQZ_jHybOJvhSrTb8qLUAlLChko-B6itNn9nA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Imagen 14" descr="book-1773756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83" y="1905000"/>
            <a:ext cx="3657600" cy="319984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914400" y="5327400"/>
            <a:ext cx="7550793" cy="10089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HAS ACABADO EL NIVEL 1</a:t>
            </a:r>
            <a:endParaRPr lang="es-ES_tradnl" sz="3600" dirty="0">
              <a:solidFill>
                <a:schemeClr val="bg1"/>
              </a:solidFill>
            </a:endParaRPr>
          </a:p>
        </p:txBody>
      </p:sp>
      <p:pic>
        <p:nvPicPr>
          <p:cNvPr id="33" name="Imagen 32" descr="aulapt.org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24360"/>
            <a:ext cx="9143999" cy="120315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480632" y="6488668"/>
            <a:ext cx="294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Mª</a:t>
            </a:r>
            <a:r>
              <a:rPr lang="es-ES_tradnl" dirty="0" smtClean="0"/>
              <a:t> Carmen Pérez González</a:t>
            </a:r>
            <a:endParaRPr lang="es-ES_tradnl" dirty="0"/>
          </a:p>
        </p:txBody>
      </p:sp>
      <p:sp>
        <p:nvSpPr>
          <p:cNvPr id="13" name="Botón de acción: Inicio 12">
            <a:hlinkClick r:id="" action="ppaction://hlinkshowjump?jump=firstslide" highlightClick="1"/>
          </p:cNvPr>
          <p:cNvSpPr/>
          <p:nvPr/>
        </p:nvSpPr>
        <p:spPr>
          <a:xfrm>
            <a:off x="6434926" y="0"/>
            <a:ext cx="2709074" cy="1227517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ventura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ventura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78</TotalTime>
  <Words>1622</Words>
  <Application>Microsoft Macintosh PowerPoint</Application>
  <PresentationFormat>Presentación en pantalla (4:3)</PresentationFormat>
  <Paragraphs>573</Paragraphs>
  <Slides>96</Slides>
  <Notes>96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96</vt:i4>
      </vt:variant>
    </vt:vector>
  </HeadingPairs>
  <TitlesOfParts>
    <vt:vector size="97" baseType="lpstr">
      <vt:lpstr>Aventura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</vt:vector>
  </TitlesOfParts>
  <Company>aulapt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Mcarmen Perez</dc:creator>
  <cp:lastModifiedBy>Mcarmen Perez</cp:lastModifiedBy>
  <cp:revision>7</cp:revision>
  <dcterms:created xsi:type="dcterms:W3CDTF">2018-05-07T13:27:17Z</dcterms:created>
  <dcterms:modified xsi:type="dcterms:W3CDTF">2018-05-07T13:39:10Z</dcterms:modified>
</cp:coreProperties>
</file>