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764B661-5D9B-4B0A-83C8-FBA80A671FCF}" type="datetime1">
              <a:rPr lang="es-ES_tradnl" smtClean="0"/>
              <a:pPr/>
              <a:t>10/25/2007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BDB93A9-DE17-42E8-A366-46C30944BF1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s-ES_tradnl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es-ES_tradnl" smtClean="0"/>
              <a:pPr/>
              <a:t>10/25/2007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EC14A53-FFD1-BE46-9B1C-1BEDF4EBBB46}" type="datetimeFigureOut">
              <a:rPr lang="es-ES_tradnl" smtClean="0"/>
              <a:t>30/5/18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A3F2532-5125-654B-BA87-2A75AA6A93FB}" type="slidenum">
              <a:rPr lang="es-ES_tradnl" smtClean="0"/>
              <a:t>‹Nr.›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66800" y="1029325"/>
            <a:ext cx="7170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/>
              <a:t>¿Cu</a:t>
            </a:r>
            <a:r>
              <a:rPr lang="es-ES_tradnl" sz="6000" dirty="0" smtClean="0"/>
              <a:t>ántas letras tiene?</a:t>
            </a:r>
            <a:endParaRPr lang="es-ES_tradnl" sz="6000" dirty="0"/>
          </a:p>
        </p:txBody>
      </p:sp>
      <p:pic>
        <p:nvPicPr>
          <p:cNvPr id="7" name="Imagen 6" descr="animal-1769728__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3801185" cy="2616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92606" y="4661188"/>
            <a:ext cx="40446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mariposa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41632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farola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farla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farrola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42869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lamp-post-1293094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938" y="2286000"/>
            <a:ext cx="3817546" cy="3479800"/>
          </a:xfrm>
          <a:prstGeom prst="rect">
            <a:avLst/>
          </a:prstGeom>
        </p:spPr>
      </p:pic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194101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2890535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golobo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globo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gobo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42869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37338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balloon-25734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33" y="1219186"/>
            <a:ext cx="2802767" cy="551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92928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Biciclet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biciceta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bicicleta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42869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21336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vector-1456759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438400"/>
            <a:ext cx="472948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2514600"/>
            <a:ext cx="290335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paya</a:t>
            </a: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playa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palaya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-16975" y="41910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6019800" y="25146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crimea-143644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0"/>
            <a:ext cx="9144000" cy="311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408316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Palmera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pamera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palamera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42869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633268" y="21336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palm-tree-1297489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219186"/>
            <a:ext cx="4076700" cy="560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13419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banaco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banco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baco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42869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730599" y="36576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bench-202808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50" y="2133600"/>
            <a:ext cx="4476750" cy="3747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39067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sirena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siren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sierena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229661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730599" y="229661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mermaid-1980181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790" y="1219186"/>
            <a:ext cx="4851684" cy="562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64715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arcoiri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acoiris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arcoiris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730599" y="4953000"/>
            <a:ext cx="41805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-14179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rainbow-2278774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270" y="2296617"/>
            <a:ext cx="5022729" cy="37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404469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maripos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Padiposa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mariposa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594796" y="4953000"/>
            <a:ext cx="41805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-14179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butterflies-1817644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099" y="2286000"/>
            <a:ext cx="48069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45479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gallina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galina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gallinas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42869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730599" y="194101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chicken-3412665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778000"/>
            <a:ext cx="3429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pic>
        <p:nvPicPr>
          <p:cNvPr id="7" name="Imagen 6" descr="africa-1300564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07" y="1828800"/>
            <a:ext cx="4243493" cy="4267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0599" y="1941017"/>
            <a:ext cx="2698175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Leo</a:t>
            </a:r>
            <a:r>
              <a:rPr lang="es-ES_tradnl" sz="8800" dirty="0" err="1" smtClean="0">
                <a:latin typeface="KG Teacher Helpers"/>
                <a:cs typeface="KG Teacher Helpers"/>
              </a:rPr>
              <a:t>on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Leo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leon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9" name="Forma libre 8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9" y="4953000"/>
            <a:ext cx="2012602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17266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lapic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lapices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papces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3581400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graphic-3311699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1778000"/>
            <a:ext cx="2159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272382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aralla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arana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alnaa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730599" y="3810000"/>
            <a:ext cx="41805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-14179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 descr="spider-305175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377" y="1941017"/>
            <a:ext cx="4091623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441659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cocodilo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cocodirilo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cocodrilo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730599" y="4953000"/>
            <a:ext cx="41805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-14179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 descr="alligator-2023319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159694"/>
            <a:ext cx="4297472" cy="5698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263405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buja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brujo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bruj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pic>
        <p:nvPicPr>
          <p:cNvPr id="9" name="Imagen 8" descr="broomstick-1297877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20" y="2133599"/>
            <a:ext cx="5693579" cy="3849097"/>
          </a:xfrm>
          <a:prstGeom prst="rect">
            <a:avLst/>
          </a:prstGeom>
        </p:spPr>
      </p:pic>
      <p:sp>
        <p:nvSpPr>
          <p:cNvPr id="10" name="Forma libre 9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9" y="3581400"/>
            <a:ext cx="2634054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2646878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rana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ran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rrana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pic>
        <p:nvPicPr>
          <p:cNvPr id="7" name="Imagen 6" descr="frog-2644410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03852"/>
            <a:ext cx="3073400" cy="4318000"/>
          </a:xfrm>
          <a:prstGeom prst="rect">
            <a:avLst/>
          </a:prstGeom>
        </p:spPr>
      </p:pic>
      <p:sp>
        <p:nvSpPr>
          <p:cNvPr id="10" name="Forma libre 9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9" y="2133600"/>
            <a:ext cx="2634054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60868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pajro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pajaro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prajooa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pic>
        <p:nvPicPr>
          <p:cNvPr id="9" name="Imagen 8" descr="graphic-3391434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1778000"/>
            <a:ext cx="6121400" cy="4318000"/>
          </a:xfrm>
          <a:prstGeom prst="rect">
            <a:avLst/>
          </a:prstGeom>
        </p:spPr>
      </p:pic>
      <p:sp>
        <p:nvSpPr>
          <p:cNvPr id="10" name="Forma libre 9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8" y="3581400"/>
            <a:ext cx="3308001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244169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for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flor</a:t>
            </a: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folor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pic>
        <p:nvPicPr>
          <p:cNvPr id="7" name="Imagen 6" descr="lilly-3203373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133600"/>
            <a:ext cx="5464387" cy="4267200"/>
          </a:xfrm>
          <a:prstGeom prst="rect">
            <a:avLst/>
          </a:prstGeom>
        </p:spPr>
      </p:pic>
      <p:sp>
        <p:nvSpPr>
          <p:cNvPr id="10" name="Forma libre 9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9" y="3581400"/>
            <a:ext cx="2634054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13419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fresa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feresa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fesa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pic>
        <p:nvPicPr>
          <p:cNvPr id="9" name="Imagen 8" descr="strawberry-37983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186"/>
            <a:ext cx="3352800" cy="4926563"/>
          </a:xfrm>
          <a:prstGeom prst="rect">
            <a:avLst/>
          </a:prstGeom>
        </p:spPr>
      </p:pic>
      <p:sp>
        <p:nvSpPr>
          <p:cNvPr id="11" name="Forma libre 10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9" y="2209800"/>
            <a:ext cx="2634054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294183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err="1" smtClean="0">
                <a:latin typeface="KG Teacher Helpers"/>
                <a:cs typeface="KG Teacher Helpers"/>
              </a:rPr>
              <a:t>Tigere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tige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smtClean="0">
                <a:latin typeface="KG Teacher Helpers"/>
                <a:cs typeface="KG Teacher Helpers"/>
              </a:rPr>
              <a:t>tigre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pic>
        <p:nvPicPr>
          <p:cNvPr id="7" name="Imagen 6" descr="tiger-48301__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2667000"/>
            <a:ext cx="6768371" cy="3646983"/>
          </a:xfrm>
          <a:prstGeom prst="rect">
            <a:avLst/>
          </a:prstGeom>
        </p:spPr>
      </p:pic>
      <p:sp>
        <p:nvSpPr>
          <p:cNvPr id="10" name="Forma libre 9">
            <a:hlinkClick r:id="" action="ppaction://noaction">
              <a:snd r:embed="rId4" name="Cristales rotos" builtIn="1"/>
            </a:hlinkClick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5" name="Arpa" builtIn="1"/>
            </a:hlinkClick>
          </p:cNvPr>
          <p:cNvSpPr/>
          <p:nvPr/>
        </p:nvSpPr>
        <p:spPr>
          <a:xfrm>
            <a:off x="730599" y="4953000"/>
            <a:ext cx="2634054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            ¿CU</a:t>
            </a:r>
            <a:r>
              <a:rPr lang="es-ES_tradnl" sz="3600" dirty="0" smtClean="0"/>
              <a:t>ÁNTAS LETRAS TIENE?</a:t>
            </a:r>
            <a:endParaRPr lang="es-ES_tradnl" sz="3600" dirty="0"/>
          </a:p>
        </p:txBody>
      </p:sp>
      <p:pic>
        <p:nvPicPr>
          <p:cNvPr id="4" name="Marcador de contenido 3" descr="logo aulap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04800" y="457200"/>
            <a:ext cx="1768475" cy="946652"/>
          </a:xfrm>
        </p:spPr>
      </p:pic>
      <p:sp>
        <p:nvSpPr>
          <p:cNvPr id="6" name="CuadroTexto 5"/>
          <p:cNvSpPr txBox="1"/>
          <p:nvPr/>
        </p:nvSpPr>
        <p:spPr>
          <a:xfrm>
            <a:off x="415260" y="12191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aulapt.org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599" y="1941017"/>
            <a:ext cx="386516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latin typeface="KG Teacher Helpers"/>
                <a:cs typeface="KG Teacher Helpers"/>
              </a:rPr>
              <a:t>guitarra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gutarra</a:t>
            </a:r>
            <a:endParaRPr lang="es-ES_tradnl" sz="8800" dirty="0" smtClean="0">
              <a:latin typeface="KG Teacher Helpers"/>
              <a:cs typeface="KG Teacher Helpers"/>
            </a:endParaRPr>
          </a:p>
          <a:p>
            <a:r>
              <a:rPr lang="es-ES_tradnl" sz="8800" dirty="0" err="1" smtClean="0">
                <a:latin typeface="KG Teacher Helpers"/>
                <a:cs typeface="KG Teacher Helpers"/>
              </a:rPr>
              <a:t>gitara</a:t>
            </a:r>
            <a:endParaRPr lang="es-ES_tradnl" sz="8800" dirty="0">
              <a:latin typeface="KG Teacher Helpers"/>
              <a:cs typeface="KG Teacher Helpers"/>
            </a:endParaRPr>
          </a:p>
        </p:txBody>
      </p:sp>
      <p:sp>
        <p:nvSpPr>
          <p:cNvPr id="10" name="Forma libre 9">
            <a:hlinkClick r:id="" action="ppaction://noaction">
              <a:snd r:embed="rId3" name="Cristales rotos" builtIn="1"/>
            </a:hlinkClick>
          </p:cNvPr>
          <p:cNvSpPr/>
          <p:nvPr/>
        </p:nvSpPr>
        <p:spPr>
          <a:xfrm>
            <a:off x="0" y="0"/>
            <a:ext cx="9144000" cy="158851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hlinkClick r:id="" action="ppaction://hlinkshowjump?jump=nextslide">
              <a:snd r:embed="rId4" name="Arpa" builtIn="1"/>
            </a:hlinkClick>
          </p:cNvPr>
          <p:cNvSpPr/>
          <p:nvPr/>
        </p:nvSpPr>
        <p:spPr>
          <a:xfrm>
            <a:off x="415260" y="1941017"/>
            <a:ext cx="4180500" cy="13609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 descr="guitar-3253219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93404">
            <a:off x="4241481" y="2917358"/>
            <a:ext cx="4756150" cy="238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Personalizar 10">
      <a:dk1>
        <a:srgbClr val="FFFFFF"/>
      </a:dk1>
      <a:lt1>
        <a:srgbClr val="000000"/>
      </a:lt1>
      <a:dk2>
        <a:srgbClr val="81175E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699AD4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1448</TotalTime>
  <Words>216</Words>
  <Application>Microsoft Macintosh PowerPoint</Application>
  <PresentationFormat>Presentación en pantalla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Capital</vt:lpstr>
      <vt:lpstr>Diapositiva 1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  <vt:lpstr>            ¿CUÁNTAS LETRAS TIENE?</vt:lpstr>
    </vt:vector>
  </TitlesOfParts>
  <Company>aulapt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Mcarmen Perez</dc:creator>
  <cp:lastModifiedBy>Mcarmen Perez</cp:lastModifiedBy>
  <cp:revision>10</cp:revision>
  <dcterms:created xsi:type="dcterms:W3CDTF">2018-05-30T19:48:10Z</dcterms:created>
  <dcterms:modified xsi:type="dcterms:W3CDTF">2018-05-31T19:56:17Z</dcterms:modified>
</cp:coreProperties>
</file>