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s/slide14.xml" ContentType="application/vnd.openxmlformats-officedocument.presentationml.slide+xml"/>
  <Override PartName="/ppt/slides/slide62.xml" ContentType="application/vnd.openxmlformats-officedocument.presentationml.slide+xml"/>
  <Default Extension="xml" ContentType="application/xml"/>
  <Override PartName="/ppt/slides/slide45.xml" ContentType="application/vnd.openxmlformats-officedocument.presentationml.slide+xml"/>
  <Override PartName="/ppt/tableStyles.xml" ContentType="application/vnd.openxmlformats-officedocument.presentationml.tableStyles+xml"/>
  <Override PartName="/ppt/slides/slide28.xml" ContentType="application/vnd.openxmlformats-officedocument.presentationml.slide+xml"/>
  <Override PartName="/ppt/slides/slide54.xml" ContentType="application/vnd.openxmlformats-officedocument.presentationml.slide+xml"/>
  <Override PartName="/ppt/slides/slide21.xml" ContentType="application/vnd.openxmlformats-officedocument.presentationml.slide+xml"/>
  <Override PartName="/ppt/slides/slide37.xml" ContentType="application/vnd.openxmlformats-officedocument.presentationml.slide+xml"/>
  <Override PartName="/ppt/slides/slide5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docProps/custom.xml" ContentType="application/vnd.openxmlformats-officedocument.custom-properties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Override PartName="/ppt/slides/slide61.xml" ContentType="application/vnd.openxmlformats-officedocument.presentationml.slide+xml"/>
  <Override PartName="/ppt/media/audio3.bin" ContentType="audio/unknown"/>
  <Override PartName="/ppt/slides/slide44.xml" ContentType="application/vnd.openxmlformats-officedocument.presentationml.slide+xml"/>
  <Override PartName="/ppt/slides/slide27.xml" ContentType="application/vnd.openxmlformats-officedocument.presentationml.slide+xml"/>
  <Override PartName="/ppt/slides/slide53.xml" ContentType="application/vnd.openxmlformats-officedocument.presentationml.slide+xml"/>
  <Override PartName="/ppt/slides/slide20.xml" ContentType="application/vnd.openxmlformats-officedocument.presentationml.slide+xml"/>
  <Override PartName="/ppt/slides/slide36.xml" ContentType="application/vnd.openxmlformats-officedocument.presentationml.slide+xml"/>
  <Override PartName="/ppt/slides/slide4.xml" ContentType="application/vnd.openxmlformats-officedocument.presentationml.slide+xml"/>
  <Override PartName="/ppt/theme/themeOverride1.xml" ContentType="application/vnd.openxmlformats-officedocument.themeOverride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Default Extension="png" ContentType="image/png"/>
  <Override PartName="/ppt/slides/slide12.xml" ContentType="application/vnd.openxmlformats-officedocument.presentationml.slide+xml"/>
  <Override PartName="/ppt/slides/slide60.xml" ContentType="application/vnd.openxmlformats-officedocument.presentationml.slide+xml"/>
  <Override PartName="/ppt/media/audio2.bin" ContentType="audio/unknown"/>
  <Override PartName="/ppt/presProps.xml" ContentType="application/vnd.openxmlformats-officedocument.presentationml.presProps+xml"/>
  <Override PartName="/ppt/slides/slide43.xml" ContentType="application/vnd.openxmlformats-officedocument.presentationml.slide+xml"/>
  <Override PartName="/ppt/slides/slide59.xml" ContentType="application/vnd.openxmlformats-officedocument.presentationml.slide+xml"/>
  <Override PartName="/ppt/slides/slide26.xml" ContentType="application/vnd.openxmlformats-officedocument.presentationml.slide+xml"/>
  <Override PartName="/ppt/slides/slide52.xml" ContentType="application/vnd.openxmlformats-officedocument.presentationml.slide+xml"/>
  <Override PartName="/ppt/slides/slide35.xml" ContentType="application/vnd.openxmlformats-officedocument.presentationml.slide+xml"/>
  <Override PartName="/ppt/slides/slide3.xml" ContentType="application/vnd.openxmlformats-officedocument.presentationml.slide+xml"/>
  <Override PartName="/ppt/slides/slide18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11.xml" ContentType="application/vnd.openxmlformats-officedocument.presentationml.slide+xml"/>
  <Override PartName="/ppt/slides/slide49.xml" ContentType="application/vnd.openxmlformats-officedocument.presentationml.slide+xml"/>
  <Override PartName="/ppt/media/audio1.bin" ContentType="audio/unknown"/>
  <Override PartName="/ppt/slides/slide42.xml" ContentType="application/vnd.openxmlformats-officedocument.presentationml.slide+xml"/>
  <Override PartName="/ppt/slides/slide58.xml" ContentType="application/vnd.openxmlformats-officedocument.presentationml.slide+xml"/>
  <Override PartName="/ppt/slides/slide25.xml" ContentType="application/vnd.openxmlformats-officedocument.presentationml.slide+xml"/>
  <Override PartName="/ppt/slides/slide51.xml" ContentType="application/vnd.openxmlformats-officedocument.presentationml.slide+xml"/>
  <Override PartName="/ppt/slides/slide9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2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17.xml" ContentType="application/vnd.openxmlformats-officedocument.presentationml.slide+xml"/>
  <Override PartName="/ppt/slides/slide10.xml" ContentType="application/vnd.openxmlformats-officedocument.presentationml.slide+xml"/>
  <Override PartName="/docProps/app.xml" ContentType="application/vnd.openxmlformats-officedocument.extended-properties+xml"/>
  <Override PartName="/ppt/slides/slide48.xml" ContentType="application/vnd.openxmlformats-officedocument.presentationml.slide+xml"/>
  <Override PartName="/ppt/slides/slide41.xml" ContentType="application/vnd.openxmlformats-officedocument.presentationml.slide+xml"/>
  <Override PartName="/ppt/slides/slide57.xml" ContentType="application/vnd.openxmlformats-officedocument.presentationml.slide+xml"/>
  <Override PartName="/ppt/slides/slide24.xml" ContentType="application/vnd.openxmlformats-officedocument.presentationml.slide+xml"/>
  <Override PartName="/ppt/slides/slide50.xml" ContentType="application/vnd.openxmlformats-officedocument.presentationml.slide+xml"/>
  <Override PartName="/ppt/slides/slide8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33.xml" ContentType="application/vnd.openxmlformats-officedocument.presentationml.slide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16.xml" ContentType="application/vnd.openxmlformats-officedocument.presentationml.slide+xml"/>
  <Default Extension="jpeg" ContentType="image/jpeg"/>
  <Override PartName="/ppt/viewProps.xml" ContentType="application/vnd.openxmlformats-officedocument.presentationml.viewProps+xml"/>
  <Override PartName="/ppt/slides/slide47.xml" ContentType="application/vnd.openxmlformats-officedocument.presentationml.slide+xml"/>
  <Override PartName="/ppt/slides/slide40.xml" ContentType="application/vnd.openxmlformats-officedocument.presentationml.slide+xml"/>
  <Override PartName="/ppt/slides/slide56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39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slides/slide15.xml" ContentType="application/vnd.openxmlformats-officedocument.presentationml.slide+xml"/>
  <Override PartName="/ppt/slides/slide63.xml" ContentType="application/vnd.openxmlformats-officedocument.presentationml.slide+xml"/>
  <Override PartName="/ppt/slides/slide46.xml" ContentType="application/vnd.openxmlformats-officedocument.presentationml.slide+xml"/>
  <Override PartName="/ppt/slides/slide29.xml" ContentType="application/vnd.openxmlformats-officedocument.presentationml.slide+xml"/>
  <Override PartName="/ppt/slides/slide55.xml" ContentType="application/vnd.openxmlformats-officedocument.presentationml.slide+xml"/>
  <Override PartName="/ppt/theme/theme1.xml" ContentType="application/vnd.openxmlformats-officedocument.theme+xml"/>
  <Override PartName="/ppt/slides/slide22.xml" ContentType="application/vnd.openxmlformats-officedocument.presentationml.slide+xml"/>
  <Override PartName="/ppt/slides/slide3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31.xml" ContentType="application/vnd.openxmlformats-officedocument.presentationml.slide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815" r:id="rId1"/>
  </p:sldMasterIdLst>
  <p:sldIdLst>
    <p:sldId id="1498" r:id="rId2"/>
    <p:sldId id="978" r:id="rId3"/>
    <p:sldId id="1501" r:id="rId4"/>
    <p:sldId id="1504" r:id="rId5"/>
    <p:sldId id="1502" r:id="rId6"/>
    <p:sldId id="1503" r:id="rId7"/>
    <p:sldId id="1113" r:id="rId8"/>
    <p:sldId id="1291" r:id="rId9"/>
    <p:sldId id="1114" r:id="rId10"/>
    <p:sldId id="1292" r:id="rId11"/>
    <p:sldId id="1115" r:id="rId12"/>
    <p:sldId id="1293" r:id="rId13"/>
    <p:sldId id="1116" r:id="rId14"/>
    <p:sldId id="1294" r:id="rId15"/>
    <p:sldId id="1117" r:id="rId16"/>
    <p:sldId id="1295" r:id="rId17"/>
    <p:sldId id="1118" r:id="rId18"/>
    <p:sldId id="1296" r:id="rId19"/>
    <p:sldId id="1119" r:id="rId20"/>
    <p:sldId id="1297" r:id="rId21"/>
    <p:sldId id="1496" r:id="rId22"/>
    <p:sldId id="1298" r:id="rId23"/>
    <p:sldId id="1121" r:id="rId24"/>
    <p:sldId id="1300" r:id="rId25"/>
    <p:sldId id="1122" r:id="rId26"/>
    <p:sldId id="1301" r:id="rId27"/>
    <p:sldId id="1123" r:id="rId28"/>
    <p:sldId id="1302" r:id="rId29"/>
    <p:sldId id="1124" r:id="rId30"/>
    <p:sldId id="1303" r:id="rId31"/>
    <p:sldId id="1125" r:id="rId32"/>
    <p:sldId id="1304" r:id="rId33"/>
    <p:sldId id="1126" r:id="rId34"/>
    <p:sldId id="1305" r:id="rId35"/>
    <p:sldId id="1127" r:id="rId36"/>
    <p:sldId id="1306" r:id="rId37"/>
    <p:sldId id="1128" r:id="rId38"/>
    <p:sldId id="1307" r:id="rId39"/>
    <p:sldId id="1129" r:id="rId40"/>
    <p:sldId id="1308" r:id="rId41"/>
    <p:sldId id="1130" r:id="rId42"/>
    <p:sldId id="1309" r:id="rId43"/>
    <p:sldId id="1131" r:id="rId44"/>
    <p:sldId id="1310" r:id="rId45"/>
    <p:sldId id="1132" r:id="rId46"/>
    <p:sldId id="1311" r:id="rId47"/>
    <p:sldId id="1312" r:id="rId48"/>
    <p:sldId id="1313" r:id="rId49"/>
    <p:sldId id="1134" r:id="rId50"/>
    <p:sldId id="1314" r:id="rId51"/>
    <p:sldId id="1135" r:id="rId52"/>
    <p:sldId id="1315" r:id="rId53"/>
    <p:sldId id="1136" r:id="rId54"/>
    <p:sldId id="1316" r:id="rId55"/>
    <p:sldId id="1137" r:id="rId56"/>
    <p:sldId id="1317" r:id="rId57"/>
    <p:sldId id="1511" r:id="rId58"/>
    <p:sldId id="1512" r:id="rId59"/>
    <p:sldId id="1513" r:id="rId60"/>
    <p:sldId id="1514" r:id="rId61"/>
    <p:sldId id="1515" r:id="rId62"/>
    <p:sldId id="1516" r:id="rId63"/>
    <p:sldId id="1100" r:id="rId6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loop="1" showNarration="1">
    <p:kiosk/>
    <p:sldAll/>
    <p:penClr>
      <a:srgbClr val="FF0000"/>
    </p:penClr>
  </p:showPr>
  <p:clrMru>
    <a:srgbClr val="6BA0F5"/>
    <a:srgbClr val="CC3300"/>
    <a:srgbClr val="A50021"/>
    <a:srgbClr val="FFFDB7"/>
    <a:srgbClr val="DAFF71"/>
    <a:srgbClr val="D7D200"/>
    <a:srgbClr val="5384CD"/>
    <a:srgbClr val="1063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0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n-US"/>
          </a:p>
        </p:txBody>
      </p:sp>
      <p:sp>
        <p:nvSpPr>
          <p:cNvPr id="7" name="Marcador de fech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6D7B298-0DE5-4A49-A24F-A3C2385B9D3E}" type="datetime1">
              <a:rPr lang="en-US"/>
              <a:pPr>
                <a:defRPr/>
              </a:pPr>
              <a:t>9/5/18</a:t>
            </a:fld>
            <a:endParaRPr lang="en-US"/>
          </a:p>
        </p:txBody>
      </p:sp>
      <p:sp>
        <p:nvSpPr>
          <p:cNvPr id="10" name="Marcador de pie de página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Marcador de número de diapositiva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029707A-5672-0E4C-A722-5F7522081F85}" type="slidenum">
              <a:rPr lang="es-ES_tradnl"/>
              <a:pPr>
                <a:defRPr/>
              </a:pPr>
              <a:t>‹Nr.›</a:t>
            </a:fld>
            <a:endParaRPr lang="es-ES_trad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4095F4-8692-3A4E-8E01-D07840A104C1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F89D61-9BCC-D64C-B201-2BED06BABC0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4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006D-48D0-E54C-969D-4F0A693BE1A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ángulo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7" name="Marcador de fech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264F9-D352-CE41-BF57-E7FBFF48FFEC}" type="datetime1">
              <a:rPr lang="en-US"/>
              <a:pPr>
                <a:defRPr/>
              </a:pPr>
              <a:t>9/5/18</a:t>
            </a:fld>
            <a:endParaRPr lang="en-US"/>
          </a:p>
        </p:txBody>
      </p:sp>
      <p:sp>
        <p:nvSpPr>
          <p:cNvPr id="8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921BE9E-0AFD-E140-8730-DEC66C7892B9}" type="slidenum">
              <a:rPr lang="en-US"/>
              <a:pPr>
                <a:defRPr/>
              </a:pPr>
              <a:t>‹Nr.›</a:t>
            </a:fld>
            <a:endParaRPr lang="en-US" dirty="0">
              <a:solidFill>
                <a:schemeClr val="accent3">
                  <a:shade val="75000"/>
                </a:schemeClr>
              </a:solidFill>
            </a:endParaRPr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número de diapositiva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3B3DB9-1E89-1342-AEA7-94EB3131B64A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7" name="Marcador de pie de página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11" name="Marcador de conteni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3" name="Marcador de conteni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7" name="Marcador de fech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8" name="Marcador de número de diapositiva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EA7BA92-6EB9-1E46-A62E-D526D14C8EB7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9" name="Marcador de pie de página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5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CF1CB-B1C9-0444-9A7D-5F21B439682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60AF147-71DC-954F-94BD-2E572B9AD7A8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9" name="Marcador de conteni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n-US"/>
          </a:p>
        </p:txBody>
      </p:sp>
      <p:sp>
        <p:nvSpPr>
          <p:cNvPr id="5" name="Marcador de fech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Marcador de número de diapositiva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31BC69-50AA-7D4B-AC7D-13A486C7484C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s-ES_tradnl" smtClean="0"/>
              <a:t>Clic para editar título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_tradnl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Marcador de fech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10" name="Marcador de número de diapositiva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8A9AFF86-C1FD-EC43-A852-355D5397CF2F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  <p:sp>
        <p:nvSpPr>
          <p:cNvPr id="11" name="Marcador de pie de página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Clic para editar título</a:t>
            </a:r>
            <a:endParaRPr lang="en-US"/>
          </a:p>
        </p:txBody>
      </p:sp>
      <p:sp>
        <p:nvSpPr>
          <p:cNvPr id="1027" name="Marcador de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n-US"/>
          </a:p>
        </p:txBody>
      </p:sp>
      <p:sp>
        <p:nvSpPr>
          <p:cNvPr id="14" name="Marcador de fech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7" name="Rectá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Marcador de número de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4AA877-99D8-AD43-8C67-2A0D73476A7E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0" r:id="rId1"/>
    <p:sldLayoutId id="2147483996" r:id="rId2"/>
    <p:sldLayoutId id="2147484001" r:id="rId3"/>
    <p:sldLayoutId id="2147484002" r:id="rId4"/>
    <p:sldLayoutId id="2147484003" r:id="rId5"/>
    <p:sldLayoutId id="2147483997" r:id="rId6"/>
    <p:sldLayoutId id="2147484004" r:id="rId7"/>
    <p:sldLayoutId id="2147483998" r:id="rId8"/>
    <p:sldLayoutId id="2147484005" r:id="rId9"/>
    <p:sldLayoutId id="2147483999" r:id="rId10"/>
    <p:sldLayoutId id="21474840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charset="0"/>
          <a:ea typeface="ＭＳ Ｐゴシック" charset="-128"/>
          <a:cs typeface="ＭＳ Ｐゴシック" charset="-12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charset="2"/>
        <a:buChar char=""/>
        <a:defRPr sz="29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charset="2"/>
        <a:buChar char=""/>
        <a:defRPr sz="26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charset="2"/>
        <a:buChar char=""/>
        <a:defRPr sz="23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charset="2"/>
        <a:buChar char="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4" Type="http://schemas.openxmlformats.org/officeDocument/2006/relationships/audio" Target="../media/audio1.bin"/><Relationship Id="rId1" Type="http://schemas.openxmlformats.org/officeDocument/2006/relationships/slideLayout" Target="../slideLayouts/slideLayout6.xml"/><Relationship Id="rId2" Type="http://schemas.openxmlformats.org/officeDocument/2006/relationships/audio" Target="../media/audio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7.xml"/><Relationship Id="rId2" Type="http://schemas.openxmlformats.org/officeDocument/2006/relationships/slide" Target="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audio" Target="../media/audio3.bin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://aulapt.org/" TargetMode="External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hyperlink" Target="mailto:alberabarca@gmail.com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bin"/><Relationship Id="rId4" Type="http://schemas.openxmlformats.org/officeDocument/2006/relationships/audio" Target="../media/audio2.bin"/><Relationship Id="rId1" Type="http://schemas.openxmlformats.org/officeDocument/2006/relationships/slideLayout" Target="../slideLayouts/slideLayout6.xml"/><Relationship Id="rId2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381000" y="2057400"/>
            <a:ext cx="845820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2800" dirty="0">
                <a:solidFill>
                  <a:srgbClr val="800000"/>
                </a:solidFill>
                <a:latin typeface="Century Gothic" charset="0"/>
              </a:rPr>
              <a:t>REPASO DE ORTOGRAFÍA</a:t>
            </a:r>
            <a:endParaRPr lang="es-ES" sz="2400" dirty="0" smtClean="0">
              <a:solidFill>
                <a:srgbClr val="8000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endParaRPr lang="es-ES_tradnl" sz="2400" dirty="0" smtClean="0"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2400" dirty="0" smtClean="0">
                <a:latin typeface="Century Gothic" charset="0"/>
              </a:rPr>
              <a:t>Palabras </a:t>
            </a:r>
            <a:r>
              <a:rPr lang="es-ES_tradnl" sz="2400" dirty="0" smtClean="0">
                <a:latin typeface="Century Gothic" charset="0"/>
              </a:rPr>
              <a:t>con </a:t>
            </a:r>
            <a:r>
              <a:rPr lang="es-ES_tradnl" sz="2400" dirty="0" err="1" smtClean="0">
                <a:latin typeface="Century Gothic" charset="0"/>
              </a:rPr>
              <a:t>mp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  <a:p>
            <a:pPr algn="ctr">
              <a:spcBef>
                <a:spcPct val="50000"/>
              </a:spcBef>
            </a:pPr>
            <a:r>
              <a:rPr lang="es-ES_tradnl" sz="2400" dirty="0" smtClean="0">
                <a:latin typeface="Century Gothic" charset="0"/>
              </a:rPr>
              <a:t>Palabras con mb</a:t>
            </a:r>
            <a:endParaRPr lang="es-ES" sz="2400" b="1" dirty="0" smtClean="0">
              <a:solidFill>
                <a:srgbClr val="FFFF00"/>
              </a:solidFill>
              <a:latin typeface="Century Gothic" charset="0"/>
            </a:endParaRPr>
          </a:p>
        </p:txBody>
      </p:sp>
      <p:sp>
        <p:nvSpPr>
          <p:cNvPr id="1353747" name="Line 19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19600" y="64008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53748" name="Rectangle 20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352800" y="60960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3317" name="Text Box 26"/>
          <p:cNvSpPr txBox="1">
            <a:spLocks noChangeArrowheads="1"/>
          </p:cNvSpPr>
          <p:nvPr/>
        </p:nvSpPr>
        <p:spPr bwMode="auto">
          <a:xfrm>
            <a:off x="3200400" y="457200"/>
            <a:ext cx="32004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1400"/>
              <a:t>O</a:t>
            </a:r>
            <a:r>
              <a:rPr lang="es-ES" sz="1400"/>
              <a:t>rtografía 2º trimestre.</a:t>
            </a:r>
          </a:p>
        </p:txBody>
      </p:sp>
      <p:pic>
        <p:nvPicPr>
          <p:cNvPr id="13318" name="Imagen 7" descr="aulapt.org-9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9" name="Imagen 7" descr="LOGO SANTA AN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20" name="CuadroTexto 9"/>
          <p:cNvSpPr txBox="1">
            <a:spLocks noChangeArrowheads="1"/>
          </p:cNvSpPr>
          <p:nvPr/>
        </p:nvSpPr>
        <p:spPr bwMode="auto">
          <a:xfrm>
            <a:off x="228600" y="6172200"/>
            <a:ext cx="8683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s-ES_tradnl"/>
              <a:t>2º E.P.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353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3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1353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3747" grpId="0" animBg="1"/>
      <p:bldP spid="1353748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20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25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bienvenida</a:t>
            </a:r>
            <a:endParaRPr lang="es-ES" sz="4400" dirty="0"/>
          </a:p>
        </p:txBody>
      </p:sp>
      <p:sp>
        <p:nvSpPr>
          <p:cNvPr id="225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25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5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5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8486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Co……</a:t>
            </a:r>
            <a:r>
              <a:rPr lang="es-ES_tradnl" sz="4400" dirty="0" err="1" smtClean="0"/>
              <a:t>encer</a:t>
            </a:r>
            <a:endParaRPr lang="es-ES" sz="4400" dirty="0"/>
          </a:p>
        </p:txBody>
      </p:sp>
      <p:sp>
        <p:nvSpPr>
          <p:cNvPr id="235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9436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30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convencer</a:t>
            </a:r>
            <a:endParaRPr lang="es-ES" sz="4400" dirty="0"/>
          </a:p>
        </p:txBody>
      </p:sp>
      <p:sp>
        <p:nvSpPr>
          <p:cNvPr id="246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6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6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9510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Ra</a:t>
            </a:r>
            <a:r>
              <a:rPr lang="es-ES_tradnl" sz="4400" dirty="0" smtClean="0"/>
              <a:t>…..a</a:t>
            </a:r>
            <a:endParaRPr lang="es-ES" sz="4400" dirty="0"/>
          </a:p>
        </p:txBody>
      </p:sp>
      <p:sp>
        <p:nvSpPr>
          <p:cNvPr id="256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191000" y="5867400"/>
            <a:ext cx="11430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40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66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rampa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66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66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6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6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0534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Co….</a:t>
            </a:r>
            <a:r>
              <a:rPr lang="es-ES_tradnl" sz="4400" dirty="0" err="1" smtClean="0"/>
              <a:t>ivir</a:t>
            </a:r>
            <a:endParaRPr lang="es-ES" sz="4400" dirty="0"/>
          </a:p>
        </p:txBody>
      </p:sp>
      <p:sp>
        <p:nvSpPr>
          <p:cNvPr id="276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6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0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convivir</a:t>
            </a:r>
            <a:endParaRPr lang="es-ES" sz="4400" dirty="0"/>
          </a:p>
        </p:txBody>
      </p:sp>
      <p:sp>
        <p:nvSpPr>
          <p:cNvPr id="287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87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7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6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7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55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Cha….</a:t>
            </a:r>
            <a:r>
              <a:rPr lang="es-ES_tradnl" sz="4400" dirty="0" err="1" smtClean="0">
                <a:solidFill>
                  <a:srgbClr val="1063EA"/>
                </a:solidFill>
              </a:rPr>
              <a:t>ú</a:t>
            </a:r>
            <a:endParaRPr lang="es-ES" sz="4400" dirty="0"/>
          </a:p>
        </p:txBody>
      </p:sp>
      <p:sp>
        <p:nvSpPr>
          <p:cNvPr id="297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57912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60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champú</a:t>
            </a:r>
            <a:endParaRPr lang="es-ES" sz="4400" dirty="0"/>
          </a:p>
        </p:txBody>
      </p:sp>
      <p:sp>
        <p:nvSpPr>
          <p:cNvPr id="307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07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7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7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75" name="Group 47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e….</a:t>
            </a:r>
            <a:r>
              <a:rPr lang="es-ES_tradnl" sz="4400" dirty="0" err="1" smtClean="0">
                <a:solidFill>
                  <a:srgbClr val="1063EA"/>
                </a:solidFill>
              </a:rPr>
              <a:t>ío</a:t>
            </a:r>
            <a:endParaRPr lang="es-ES" sz="4400" dirty="0"/>
          </a:p>
        </p:txBody>
      </p:sp>
      <p:sp>
        <p:nvSpPr>
          <p:cNvPr id="317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8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6388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Text Box 13">
            <a:hlinkClick r:id="rId3" action="ppaction://hlinksldjump">
              <a:snd r:embed="rId4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2" name="arrow.wav"/>
            </a:hlinkClick>
          </p:cNvPr>
          <p:cNvSpPr>
            <a:spLocks noChangeArrowheads="1"/>
          </p:cNvSpPr>
          <p:nvPr/>
        </p:nvSpPr>
        <p:spPr bwMode="auto">
          <a:xfrm>
            <a:off x="58674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533400" y="1600200"/>
            <a:ext cx="7924800" cy="3962400"/>
          </a:xfrm>
          <a:prstGeom prst="rect">
            <a:avLst/>
          </a:prstGeom>
          <a:solidFill>
            <a:srgbClr val="EAEAEA"/>
          </a:solidFill>
          <a:ln w="25400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  <a:p>
            <a:pPr algn="ctr">
              <a:lnSpc>
                <a:spcPct val="115000"/>
              </a:lnSpc>
            </a:pPr>
            <a:endParaRPr lang="es-ES" sz="2400">
              <a:solidFill>
                <a:srgbClr val="CC3300"/>
              </a:solidFill>
              <a:latin typeface="Century Gothic" charset="0"/>
            </a:endParaRPr>
          </a:p>
        </p:txBody>
      </p:sp>
      <p:sp>
        <p:nvSpPr>
          <p:cNvPr id="14339" name="Rectangle 13"/>
          <p:cNvSpPr>
            <a:spLocks noChangeArrowheads="1"/>
          </p:cNvSpPr>
          <p:nvPr/>
        </p:nvSpPr>
        <p:spPr bwMode="auto">
          <a:xfrm>
            <a:off x="762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1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Campo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Campana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Cambiar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Bienvenida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Convencer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Rampa</a:t>
            </a:r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0" name="Rectangle 14"/>
          <p:cNvSpPr>
            <a:spLocks noChangeArrowheads="1"/>
          </p:cNvSpPr>
          <p:nvPr/>
        </p:nvSpPr>
        <p:spPr bwMode="auto">
          <a:xfrm>
            <a:off x="2286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2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Convivir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Champú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Envío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Comba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Siempre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Invitar  </a:t>
            </a:r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1" name="Rectangle 15"/>
          <p:cNvSpPr>
            <a:spLocks noChangeArrowheads="1"/>
          </p:cNvSpPr>
          <p:nvPr/>
        </p:nvSpPr>
        <p:spPr bwMode="auto">
          <a:xfrm>
            <a:off x="3810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" dirty="0" smtClean="0">
                <a:solidFill>
                  <a:srgbClr val="1063EA"/>
                </a:solidFill>
              </a:rPr>
              <a:t>3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Convidar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Samba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Campeón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Tumba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Envidia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Tampoco</a:t>
            </a:r>
          </a:p>
          <a:p>
            <a:pPr algn="ctr"/>
            <a:endParaRPr lang="es-ES_tradnl" dirty="0" smtClean="0">
              <a:solidFill>
                <a:srgbClr val="1063EA"/>
              </a:solidFill>
            </a:endParaRPr>
          </a:p>
          <a:p>
            <a:pPr algn="ctr"/>
            <a:endParaRPr lang="es-ES_tradnl" dirty="0" smtClean="0">
              <a:solidFill>
                <a:srgbClr val="1063EA"/>
              </a:solidFill>
            </a:endParaRP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2" name="Rectangle 16"/>
          <p:cNvSpPr>
            <a:spLocks noChangeArrowheads="1"/>
          </p:cNvSpPr>
          <p:nvPr/>
        </p:nvSpPr>
        <p:spPr bwMode="auto">
          <a:xfrm>
            <a:off x="5334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" dirty="0" smtClean="0">
                <a:solidFill>
                  <a:srgbClr val="1063EA"/>
                </a:solidFill>
              </a:rPr>
              <a:t>4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Pamplina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Pamplona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Romper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Convento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Colombia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Investigar</a:t>
            </a:r>
          </a:p>
          <a:p>
            <a:pPr algn="ctr"/>
            <a:endParaRPr lang="es-ES" dirty="0" smtClean="0">
              <a:solidFill>
                <a:srgbClr val="1063EA"/>
              </a:solidFill>
            </a:endParaRPr>
          </a:p>
          <a:p>
            <a:pPr algn="ctr"/>
            <a:endParaRPr lang="es-ES" dirty="0">
              <a:solidFill>
                <a:srgbClr val="1063EA"/>
              </a:solidFill>
            </a:endParaRPr>
          </a:p>
        </p:txBody>
      </p:sp>
      <p:sp>
        <p:nvSpPr>
          <p:cNvPr id="14343" name="Rectangle 17"/>
          <p:cNvSpPr>
            <a:spLocks noChangeArrowheads="1"/>
          </p:cNvSpPr>
          <p:nvPr/>
        </p:nvSpPr>
        <p:spPr bwMode="auto">
          <a:xfrm>
            <a:off x="6858000" y="1981200"/>
            <a:ext cx="1371600" cy="2133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 dirty="0">
                <a:solidFill>
                  <a:srgbClr val="1063EA"/>
                </a:solidFill>
              </a:rPr>
              <a:t>5</a:t>
            </a:r>
            <a:endParaRPr lang="es-ES" dirty="0" smtClean="0">
              <a:solidFill>
                <a:srgbClr val="1063EA"/>
              </a:solidFill>
            </a:endParaRP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Comprar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Tranvía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Invierno 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Envolver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Convocar</a:t>
            </a:r>
          </a:p>
          <a:p>
            <a:pPr algn="ctr"/>
            <a:r>
              <a:rPr lang="es-ES_tradnl" dirty="0" smtClean="0">
                <a:solidFill>
                  <a:srgbClr val="1063EA"/>
                </a:solidFill>
              </a:rPr>
              <a:t>Lámpara </a:t>
            </a:r>
          </a:p>
        </p:txBody>
      </p:sp>
      <p:sp>
        <p:nvSpPr>
          <p:cNvPr id="14344" name="Rectangle 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4648200"/>
            <a:ext cx="2743200" cy="6096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s-ES">
                <a:solidFill>
                  <a:srgbClr val="1063EA"/>
                </a:solidFill>
              </a:rPr>
              <a:t>repaso  1  -  5</a:t>
            </a:r>
          </a:p>
        </p:txBody>
      </p:sp>
      <p:sp>
        <p:nvSpPr>
          <p:cNvPr id="16" name="Botón de acción: Personalizar 15">
            <a:hlinkClick r:id="" action="ppaction://hlinkshowjump?jump=nextslide" highlightClick="1"/>
          </p:cNvPr>
          <p:cNvSpPr/>
          <p:nvPr/>
        </p:nvSpPr>
        <p:spPr>
          <a:xfrm>
            <a:off x="3200400" y="4495800"/>
            <a:ext cx="2971800" cy="838200"/>
          </a:xfrm>
          <a:prstGeom prst="actionButtonBlank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_tradnl"/>
          </a:p>
        </p:txBody>
      </p:sp>
      <p:pic>
        <p:nvPicPr>
          <p:cNvPr id="14346" name="Imagen 16" descr="aulapt.org-9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7" name="Imagen 7" descr="LOGO SANTA ANA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48600" y="0"/>
            <a:ext cx="1295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Botón de acción: Hacia delante o Siguiente 11">
            <a:hlinkClick r:id="" action="ppaction://hlinkshowjump?jump=nextslide" highlightClick="1"/>
          </p:cNvPr>
          <p:cNvSpPr/>
          <p:nvPr/>
        </p:nvSpPr>
        <p:spPr>
          <a:xfrm>
            <a:off x="3429000" y="4724400"/>
            <a:ext cx="2438400" cy="457200"/>
          </a:xfrm>
          <a:prstGeom prst="actionButtonForwardNex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7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71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envío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328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28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8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8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9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Co…</a:t>
            </a:r>
            <a:r>
              <a:rPr lang="es-ES_tradnl" sz="4400" dirty="0" smtClean="0"/>
              <a:t>.a</a:t>
            </a:r>
            <a:endParaRPr lang="es-ES" sz="4400" dirty="0"/>
          </a:p>
        </p:txBody>
      </p:sp>
      <p:sp>
        <p:nvSpPr>
          <p:cNvPr id="348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814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8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comba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358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588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88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8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62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Sie</a:t>
            </a:r>
            <a:r>
              <a:rPr lang="es-ES_tradnl" sz="4400" dirty="0" smtClean="0">
                <a:solidFill>
                  <a:srgbClr val="1063EA"/>
                </a:solidFill>
              </a:rPr>
              <a:t>….re</a:t>
            </a:r>
            <a:endParaRPr lang="es-ES" sz="4400" dirty="0"/>
          </a:p>
        </p:txBody>
      </p:sp>
      <p:sp>
        <p:nvSpPr>
          <p:cNvPr id="369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267200" y="5791200"/>
            <a:ext cx="10668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8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019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9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siempre</a:t>
            </a:r>
            <a:endParaRPr lang="es-ES" sz="4400" dirty="0"/>
          </a:p>
        </p:txBody>
      </p:sp>
      <p:sp>
        <p:nvSpPr>
          <p:cNvPr id="379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9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9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9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564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i</a:t>
            </a:r>
            <a:r>
              <a:rPr lang="es-ES_tradnl" sz="4400" dirty="0" smtClean="0">
                <a:solidFill>
                  <a:srgbClr val="1063EA"/>
                </a:solidFill>
              </a:rPr>
              <a:t>….itar</a:t>
            </a:r>
            <a:endParaRPr lang="es-ES" sz="4400" dirty="0"/>
          </a:p>
        </p:txBody>
      </p:sp>
      <p:sp>
        <p:nvSpPr>
          <p:cNvPr id="389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638800" y="5867400"/>
            <a:ext cx="11430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121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99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invitar</a:t>
            </a:r>
            <a:endParaRPr lang="es-ES" sz="4400" dirty="0"/>
          </a:p>
        </p:txBody>
      </p:sp>
      <p:sp>
        <p:nvSpPr>
          <p:cNvPr id="399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9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9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9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667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Co…..</a:t>
            </a:r>
            <a:r>
              <a:rPr lang="es-ES_tradnl" sz="4400" dirty="0" err="1" smtClean="0">
                <a:solidFill>
                  <a:srgbClr val="1063EA"/>
                </a:solidFill>
              </a:rPr>
              <a:t>idar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10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8674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9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224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202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</a:t>
            </a:r>
            <a:r>
              <a:rPr lang="es-ES" sz="4400" dirty="0" smtClean="0">
                <a:solidFill>
                  <a:srgbClr val="1063EA"/>
                </a:solidFill>
              </a:rPr>
              <a:t>onvidar 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20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20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0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0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769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Sa</a:t>
            </a:r>
            <a:r>
              <a:rPr lang="es-ES_tradnl" sz="4400" dirty="0" smtClean="0"/>
              <a:t>……a</a:t>
            </a:r>
            <a:endParaRPr lang="es-ES" sz="4400" dirty="0"/>
          </a:p>
        </p:txBody>
      </p:sp>
      <p:sp>
        <p:nvSpPr>
          <p:cNvPr id="430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53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4384" name="Group 48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400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Ca</a:t>
            </a:r>
            <a:r>
              <a:rPr lang="es-ES_tradnl" sz="4400" dirty="0" err="1" smtClean="0">
                <a:solidFill>
                  <a:srgbClr val="1063EA"/>
                </a:solidFill>
              </a:rPr>
              <a:t>…o</a:t>
            </a:r>
            <a:endParaRPr lang="es-ES" sz="4400" dirty="0"/>
          </a:p>
        </p:txBody>
      </p:sp>
      <p:sp>
        <p:nvSpPr>
          <p:cNvPr id="15402" name="Text Box 45"/>
          <p:cNvSpPr txBox="1">
            <a:spLocks noChangeArrowheads="1"/>
          </p:cNvSpPr>
          <p:nvPr/>
        </p:nvSpPr>
        <p:spPr bwMode="auto">
          <a:xfrm>
            <a:off x="3429000" y="304800"/>
            <a:ext cx="2286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1400"/>
              <a:t>ortografía 1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2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343400" y="59436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326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407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samba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40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407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07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0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871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Ca</a:t>
            </a:r>
            <a:r>
              <a:rPr lang="es-ES_tradnl" sz="4400" dirty="0" smtClean="0"/>
              <a:t>……</a:t>
            </a:r>
            <a:r>
              <a:rPr lang="es-ES_tradnl" sz="4400" dirty="0" err="1" smtClean="0"/>
              <a:t>eón</a:t>
            </a:r>
            <a:endParaRPr lang="es-ES" sz="4400" dirty="0"/>
          </a:p>
        </p:txBody>
      </p:sp>
      <p:sp>
        <p:nvSpPr>
          <p:cNvPr id="450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59436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0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428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campeón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612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612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12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71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974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Tu….a</a:t>
            </a:r>
            <a:endParaRPr lang="es-ES" sz="4400" dirty="0"/>
          </a:p>
        </p:txBody>
      </p:sp>
      <p:sp>
        <p:nvSpPr>
          <p:cNvPr id="471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3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4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5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531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816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Tumba 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4816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4817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817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5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6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7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918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076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e….</a:t>
            </a:r>
            <a:r>
              <a:rPr lang="es-ES_tradnl" sz="4400" dirty="0" err="1" smtClean="0">
                <a:solidFill>
                  <a:srgbClr val="1063EA"/>
                </a:solidFill>
              </a:rPr>
              <a:t>idia</a:t>
            </a:r>
            <a:endParaRPr lang="es-ES" sz="4400" dirty="0"/>
          </a:p>
        </p:txBody>
      </p:sp>
      <p:sp>
        <p:nvSpPr>
          <p:cNvPr id="4919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6388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7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8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19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0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633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021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</a:t>
            </a:r>
            <a:r>
              <a:rPr lang="es-ES" sz="4400" dirty="0" smtClean="0">
                <a:solidFill>
                  <a:srgbClr val="1063EA"/>
                </a:solidFill>
              </a:rPr>
              <a:t>nvidia </a:t>
            </a:r>
            <a:endParaRPr lang="es-ES" sz="4400" dirty="0"/>
          </a:p>
        </p:txBody>
      </p:sp>
      <p:sp>
        <p:nvSpPr>
          <p:cNvPr id="5021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021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021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0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1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2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123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179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Ta</a:t>
            </a:r>
            <a:r>
              <a:rPr lang="es-ES_tradnl" sz="4400" dirty="0" smtClean="0"/>
              <a:t>….</a:t>
            </a:r>
            <a:r>
              <a:rPr lang="es-ES_tradnl" sz="4400" dirty="0" err="1" smtClean="0"/>
              <a:t>oco</a:t>
            </a:r>
            <a:endParaRPr lang="es-ES" sz="4400" dirty="0"/>
          </a:p>
        </p:txBody>
      </p:sp>
      <p:sp>
        <p:nvSpPr>
          <p:cNvPr id="5124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2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3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4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5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736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226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Tampoco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226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226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226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5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6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327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281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Pa</a:t>
            </a:r>
            <a:r>
              <a:rPr lang="es-ES_tradnl" sz="4400" dirty="0" smtClean="0">
                <a:solidFill>
                  <a:srgbClr val="1063EA"/>
                </a:solidFill>
              </a:rPr>
              <a:t>…..</a:t>
            </a:r>
            <a:r>
              <a:rPr lang="es-ES_tradnl" sz="4400" dirty="0" err="1" smtClean="0">
                <a:solidFill>
                  <a:srgbClr val="1063EA"/>
                </a:solidFill>
              </a:rPr>
              <a:t>lina</a:t>
            </a:r>
            <a:r>
              <a:rPr lang="es-ES_tradnl" sz="4400" dirty="0" smtClean="0">
                <a:solidFill>
                  <a:srgbClr val="1063EA"/>
                </a:solidFill>
              </a:rPr>
              <a:t> </a:t>
            </a:r>
            <a:endParaRPr lang="es-ES" sz="4400" dirty="0"/>
          </a:p>
        </p:txBody>
      </p:sp>
      <p:sp>
        <p:nvSpPr>
          <p:cNvPr id="5328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64" name="Group 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5</a:t>
            </a:r>
          </a:p>
        </p:txBody>
      </p:sp>
      <p:sp>
        <p:nvSpPr>
          <p:cNvPr id="16405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campo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164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64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2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3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5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6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7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8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9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0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1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2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3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4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5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6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7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8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39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0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1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2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3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4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5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7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8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29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0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838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1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P</a:t>
            </a:r>
            <a:r>
              <a:rPr lang="es-ES" sz="4400" dirty="0" smtClean="0">
                <a:solidFill>
                  <a:srgbClr val="1063EA"/>
                </a:solidFill>
              </a:rPr>
              <a:t>amplina </a:t>
            </a:r>
            <a:endParaRPr lang="es-ES" sz="4400" dirty="0"/>
          </a:p>
        </p:txBody>
      </p:sp>
      <p:sp>
        <p:nvSpPr>
          <p:cNvPr id="5431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431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431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29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0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1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532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383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Pa</a:t>
            </a:r>
            <a:r>
              <a:rPr lang="es-ES_tradnl" sz="4400" dirty="0" smtClean="0"/>
              <a:t>…..lona</a:t>
            </a:r>
            <a:endParaRPr lang="es-ES" sz="4400" dirty="0"/>
          </a:p>
        </p:txBody>
      </p:sp>
      <p:sp>
        <p:nvSpPr>
          <p:cNvPr id="5533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3434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2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3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4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5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2940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636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Pamplona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636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636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636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4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5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6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737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486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Ro…..</a:t>
            </a:r>
            <a:r>
              <a:rPr lang="es-ES_tradnl" sz="4400" dirty="0" err="1" smtClean="0">
                <a:solidFill>
                  <a:srgbClr val="1063EA"/>
                </a:solidFill>
              </a:rPr>
              <a:t>er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738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3434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7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8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39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043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840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Romper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5840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5841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841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39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0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1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5942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588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Co….</a:t>
            </a:r>
            <a:r>
              <a:rPr lang="es-ES_tradnl" sz="4400" dirty="0" err="1" smtClean="0">
                <a:solidFill>
                  <a:srgbClr val="1063EA"/>
                </a:solidFill>
              </a:rPr>
              <a:t>ento</a:t>
            </a:r>
            <a:endParaRPr lang="es-ES" sz="4400" dirty="0"/>
          </a:p>
        </p:txBody>
      </p:sp>
      <p:sp>
        <p:nvSpPr>
          <p:cNvPr id="5943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562600" y="5943600"/>
            <a:ext cx="10668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1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2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3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4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145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045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C</a:t>
            </a:r>
            <a:r>
              <a:rPr lang="es-ES" sz="4400" dirty="0" smtClean="0">
                <a:solidFill>
                  <a:srgbClr val="1063EA"/>
                </a:solidFill>
              </a:rPr>
              <a:t>onvento 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045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045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045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4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5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6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147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248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148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000000"/>
                </a:solidFill>
              </a:rPr>
              <a:t>Colo</a:t>
            </a:r>
            <a:r>
              <a:rPr lang="es-ES_tradnl" sz="4400" dirty="0" smtClean="0">
                <a:solidFill>
                  <a:srgbClr val="000000"/>
                </a:solidFill>
              </a:rPr>
              <a:t>….</a:t>
            </a:r>
            <a:r>
              <a:rPr lang="es-ES_tradnl" sz="4400" dirty="0" err="1" smtClean="0">
                <a:solidFill>
                  <a:srgbClr val="000000"/>
                </a:solidFill>
              </a:rPr>
              <a:t>ia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148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4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350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25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Colombia</a:t>
            </a:r>
            <a:endParaRPr lang="es-ES" sz="4400" dirty="0">
              <a:solidFill>
                <a:srgbClr val="000000"/>
              </a:solidFill>
            </a:endParaRPr>
          </a:p>
        </p:txBody>
      </p:sp>
      <p:sp>
        <p:nvSpPr>
          <p:cNvPr id="6250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250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250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4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35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7934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I….</a:t>
            </a:r>
            <a:r>
              <a:rPr lang="es-ES_tradnl" sz="4400" dirty="0" err="1" smtClean="0">
                <a:solidFill>
                  <a:srgbClr val="1063EA"/>
                </a:solidFill>
              </a:rPr>
              <a:t>estigar</a:t>
            </a:r>
            <a:endParaRPr lang="es-ES" sz="4400" dirty="0"/>
          </a:p>
        </p:txBody>
      </p:sp>
      <p:sp>
        <p:nvSpPr>
          <p:cNvPr id="635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9266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18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19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0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1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2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3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4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5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6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7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7428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304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3</a:t>
            </a:r>
          </a:p>
        </p:txBody>
      </p:sp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Ca</a:t>
            </a:r>
            <a:r>
              <a:rPr lang="es-ES_tradnl" sz="4400" dirty="0" err="1" smtClean="0">
                <a:solidFill>
                  <a:srgbClr val="1063EA"/>
                </a:solidFill>
              </a:rPr>
              <a:t>…ana</a:t>
            </a:r>
            <a:endParaRPr lang="es-ES" sz="4400" dirty="0"/>
          </a:p>
        </p:txBody>
      </p:sp>
      <p:sp>
        <p:nvSpPr>
          <p:cNvPr id="1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2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57912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452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investigar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45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4554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4555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55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895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Co……</a:t>
            </a:r>
            <a:r>
              <a:rPr lang="es-ES_tradnl" sz="4400" dirty="0" err="1" smtClean="0"/>
              <a:t>rar</a:t>
            </a:r>
            <a:endParaRPr lang="es-ES" sz="4400" dirty="0"/>
          </a:p>
        </p:txBody>
      </p:sp>
      <p:sp>
        <p:nvSpPr>
          <p:cNvPr id="655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419600" y="5715000"/>
            <a:ext cx="838200" cy="83820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5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555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60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comprar</a:t>
            </a:r>
            <a:endParaRPr lang="es-ES" sz="4400" dirty="0"/>
          </a:p>
        </p:txBody>
      </p:sp>
      <p:sp>
        <p:nvSpPr>
          <p:cNvPr id="666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6602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6603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5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761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39982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Tra</a:t>
            </a:r>
            <a:r>
              <a:rPr lang="es-ES_tradnl" sz="4400" dirty="0" smtClean="0"/>
              <a:t>….</a:t>
            </a:r>
            <a:r>
              <a:rPr lang="es-ES_tradnl" sz="4400" dirty="0" err="1" smtClean="0"/>
              <a:t>ía</a:t>
            </a:r>
            <a:endParaRPr lang="es-ES" sz="4400" dirty="0"/>
          </a:p>
        </p:txBody>
      </p:sp>
      <p:sp>
        <p:nvSpPr>
          <p:cNvPr id="6762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7912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1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2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3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65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4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tranvía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6864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6865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865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3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4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5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6966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1006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I….</a:t>
            </a:r>
            <a:r>
              <a:rPr lang="es-ES_tradnl" sz="4400" dirty="0" err="1" smtClean="0">
                <a:solidFill>
                  <a:srgbClr val="1063EA"/>
                </a:solidFill>
              </a:rPr>
              <a:t>ierno</a:t>
            </a:r>
            <a:endParaRPr lang="es-ES" sz="4400" dirty="0"/>
          </a:p>
        </p:txBody>
      </p:sp>
      <p:sp>
        <p:nvSpPr>
          <p:cNvPr id="6967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8674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760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069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invierno</a:t>
            </a:r>
            <a:endParaRPr lang="es-ES" sz="4400" dirty="0"/>
          </a:p>
        </p:txBody>
      </p:sp>
      <p:sp>
        <p:nvSpPr>
          <p:cNvPr id="7069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7069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7069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6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7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8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169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8624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170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/>
              <a:t>E….</a:t>
            </a:r>
            <a:r>
              <a:rPr lang="es-ES_tradnl" sz="4400" dirty="0" err="1" smtClean="0"/>
              <a:t>olver</a:t>
            </a:r>
            <a:endParaRPr lang="es-ES" sz="4400" dirty="0"/>
          </a:p>
        </p:txBody>
      </p:sp>
      <p:sp>
        <p:nvSpPr>
          <p:cNvPr id="241706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8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91200" y="57912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1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2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3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4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5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6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7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8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699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0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1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2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3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4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5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6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7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8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09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0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1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2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3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4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5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6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7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8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19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39648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2728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smtClean="0">
                <a:solidFill>
                  <a:srgbClr val="1063EA"/>
                </a:solidFill>
              </a:rPr>
              <a:t>envolver</a:t>
            </a:r>
            <a:endParaRPr lang="es-ES" sz="4400" dirty="0"/>
          </a:p>
        </p:txBody>
      </p:sp>
      <p:sp>
        <p:nvSpPr>
          <p:cNvPr id="242729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2730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2731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5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6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7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8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19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0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1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2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3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4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5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6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7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8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29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0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1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2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3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4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5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6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7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8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39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0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1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2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3743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0672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37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Ca</a:t>
            </a:r>
            <a:r>
              <a:rPr lang="es-ES_tradnl" sz="4400" dirty="0" smtClean="0"/>
              <a:t>…..</a:t>
            </a:r>
            <a:r>
              <a:rPr lang="es-ES_tradnl" sz="4400" dirty="0" err="1" smtClean="0"/>
              <a:t>ocar</a:t>
            </a:r>
            <a:endParaRPr lang="es-ES" sz="4400" dirty="0"/>
          </a:p>
        </p:txBody>
      </p:sp>
      <p:sp>
        <p:nvSpPr>
          <p:cNvPr id="24375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2034" name="Group 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442" name="Rectangle 15"/>
          <p:cNvSpPr>
            <a:spLocks noChangeArrowheads="1"/>
          </p:cNvSpPr>
          <p:nvPr/>
        </p:nvSpPr>
        <p:spPr bwMode="auto">
          <a:xfrm>
            <a:off x="38481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3" name="Rectangle 16"/>
          <p:cNvSpPr>
            <a:spLocks noChangeArrowheads="1"/>
          </p:cNvSpPr>
          <p:nvPr/>
        </p:nvSpPr>
        <p:spPr bwMode="auto">
          <a:xfrm>
            <a:off x="4000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4" name="Rectangle 17"/>
          <p:cNvSpPr>
            <a:spLocks noChangeArrowheads="1"/>
          </p:cNvSpPr>
          <p:nvPr/>
        </p:nvSpPr>
        <p:spPr bwMode="auto">
          <a:xfrm>
            <a:off x="4152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5" name="Rectangle 18"/>
          <p:cNvSpPr>
            <a:spLocks noChangeArrowheads="1"/>
          </p:cNvSpPr>
          <p:nvPr/>
        </p:nvSpPr>
        <p:spPr bwMode="auto">
          <a:xfrm>
            <a:off x="4305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6" name="Rectangle 19"/>
          <p:cNvSpPr>
            <a:spLocks noChangeArrowheads="1"/>
          </p:cNvSpPr>
          <p:nvPr/>
        </p:nvSpPr>
        <p:spPr bwMode="auto">
          <a:xfrm>
            <a:off x="4457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7" name="Rectangle 20"/>
          <p:cNvSpPr>
            <a:spLocks noChangeArrowheads="1"/>
          </p:cNvSpPr>
          <p:nvPr/>
        </p:nvSpPr>
        <p:spPr bwMode="auto">
          <a:xfrm>
            <a:off x="46101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8" name="Rectangle 21"/>
          <p:cNvSpPr>
            <a:spLocks noChangeArrowheads="1"/>
          </p:cNvSpPr>
          <p:nvPr/>
        </p:nvSpPr>
        <p:spPr bwMode="auto">
          <a:xfrm>
            <a:off x="47625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49" name="Rectangle 22"/>
          <p:cNvSpPr>
            <a:spLocks noChangeArrowheads="1"/>
          </p:cNvSpPr>
          <p:nvPr/>
        </p:nvSpPr>
        <p:spPr bwMode="auto">
          <a:xfrm>
            <a:off x="49149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0" name="Rectangle 23"/>
          <p:cNvSpPr>
            <a:spLocks noChangeArrowheads="1"/>
          </p:cNvSpPr>
          <p:nvPr/>
        </p:nvSpPr>
        <p:spPr bwMode="auto">
          <a:xfrm>
            <a:off x="50673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1" name="Rectangle 24"/>
          <p:cNvSpPr>
            <a:spLocks noChangeArrowheads="1"/>
          </p:cNvSpPr>
          <p:nvPr/>
        </p:nvSpPr>
        <p:spPr bwMode="auto">
          <a:xfrm>
            <a:off x="52197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2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campana</a:t>
            </a:r>
            <a:endParaRPr lang="es-ES" sz="4400" dirty="0"/>
          </a:p>
        </p:txBody>
      </p:sp>
      <p:sp>
        <p:nvSpPr>
          <p:cNvPr id="18453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8454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3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4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5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6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169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4776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/>
              <a:t>canvocar</a:t>
            </a:r>
            <a:endParaRPr lang="es-ES" sz="4400" dirty="0"/>
          </a:p>
        </p:txBody>
      </p:sp>
      <p:sp>
        <p:nvSpPr>
          <p:cNvPr id="244777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244778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4779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6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7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8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579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44078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>
                <a:solidFill>
                  <a:srgbClr val="1063EA"/>
                </a:solidFill>
              </a:rPr>
              <a:t>Lá</a:t>
            </a:r>
            <a:r>
              <a:rPr lang="es-ES_tradnl" sz="4400" dirty="0" smtClean="0">
                <a:solidFill>
                  <a:srgbClr val="1063EA"/>
                </a:solidFill>
              </a:rPr>
              <a:t>…..ara</a:t>
            </a:r>
            <a:endParaRPr lang="es-ES" sz="4400" dirty="0"/>
          </a:p>
        </p:txBody>
      </p:sp>
      <p:sp>
        <p:nvSpPr>
          <p:cNvPr id="245801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4343400" y="5867400"/>
            <a:ext cx="9906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8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79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0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1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42720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6823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smtClean="0">
                <a:solidFill>
                  <a:srgbClr val="1063EA"/>
                </a:solidFill>
              </a:rPr>
              <a:t>Lámpara</a:t>
            </a:r>
            <a:endParaRPr lang="es-ES" sz="4400" dirty="0"/>
          </a:p>
        </p:txBody>
      </p:sp>
      <p:sp>
        <p:nvSpPr>
          <p:cNvPr id="246824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1655849" name="Rectangle 41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6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46827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65584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5849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4"/>
          <p:cNvSpPr>
            <a:spLocks noChangeArrowheads="1"/>
          </p:cNvSpPr>
          <p:nvPr/>
        </p:nvSpPr>
        <p:spPr bwMode="auto">
          <a:xfrm>
            <a:off x="1131888" y="3267075"/>
            <a:ext cx="6934200" cy="1754188"/>
          </a:xfrm>
          <a:prstGeom prst="rect">
            <a:avLst/>
          </a:prstGeom>
          <a:solidFill>
            <a:srgbClr val="F0C270">
              <a:alpha val="0"/>
            </a:srgbClr>
          </a:solidFill>
          <a:ln w="222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pt-BR"/>
              <a:t>Publicado en : </a:t>
            </a:r>
          </a:p>
          <a:p>
            <a:endParaRPr lang="pt-BR"/>
          </a:p>
          <a:p>
            <a:r>
              <a:rPr lang="pt-BR"/>
              <a:t>Elaborado por: Mari Carmen Pérez</a:t>
            </a:r>
          </a:p>
          <a:p>
            <a:endParaRPr lang="pt-BR"/>
          </a:p>
          <a:p>
            <a:r>
              <a:rPr lang="pt-BR"/>
              <a:t>Adaptado de : Alberto Abarca  </a:t>
            </a:r>
            <a:r>
              <a:rPr lang="pt-BR">
                <a:hlinkClick r:id="rId2"/>
              </a:rPr>
              <a:t>alberabarca@gmail.com</a:t>
            </a:r>
            <a:endParaRPr lang="pt-BR"/>
          </a:p>
          <a:p>
            <a:endParaRPr lang="es-ES">
              <a:solidFill>
                <a:srgbClr val="40688C"/>
              </a:solidFill>
            </a:endParaRPr>
          </a:p>
        </p:txBody>
      </p:sp>
      <p:sp>
        <p:nvSpPr>
          <p:cNvPr id="71683" name="Rectangle 5"/>
          <p:cNvSpPr>
            <a:spLocks noChangeArrowheads="1"/>
          </p:cNvSpPr>
          <p:nvPr/>
        </p:nvSpPr>
        <p:spPr bwMode="auto">
          <a:xfrm>
            <a:off x="2684463" y="3278188"/>
            <a:ext cx="37814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prstTxWarp prst="textNoShape">
              <a:avLst/>
            </a:prstTxWarp>
            <a:spAutoFit/>
          </a:bodyPr>
          <a:lstStyle/>
          <a:p>
            <a:r>
              <a:rPr lang="es-ES">
                <a:hlinkClick r:id="rId3"/>
              </a:rPr>
              <a:t>http://aulapt.org/</a:t>
            </a:r>
            <a:endParaRPr lang="es-ES"/>
          </a:p>
          <a:p>
            <a:r>
              <a:rPr lang="es-ES"/>
              <a:t> </a:t>
            </a:r>
          </a:p>
        </p:txBody>
      </p:sp>
      <p:sp>
        <p:nvSpPr>
          <p:cNvPr id="71684" name="Text Box 6"/>
          <p:cNvSpPr txBox="1">
            <a:spLocks noChangeArrowheads="1"/>
          </p:cNvSpPr>
          <p:nvPr/>
        </p:nvSpPr>
        <p:spPr bwMode="auto">
          <a:xfrm>
            <a:off x="5943600" y="0"/>
            <a:ext cx="3048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3600"/>
              <a:t>esc   salir</a:t>
            </a:r>
          </a:p>
        </p:txBody>
      </p:sp>
      <p:pic>
        <p:nvPicPr>
          <p:cNvPr id="71685" name="Imagen 6" descr="aulapt.org-9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562600"/>
            <a:ext cx="91440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59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0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1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2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3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4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5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6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7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8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69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0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1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2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3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4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5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6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7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8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79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0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1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2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3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4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5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6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19487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6430" name="Group 46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Ca</a:t>
            </a:r>
            <a:r>
              <a:rPr lang="es-ES_tradnl" sz="4400" dirty="0" smtClean="0"/>
              <a:t>….</a:t>
            </a:r>
            <a:r>
              <a:rPr lang="es-ES_tradnl" sz="4400" dirty="0" err="1" smtClean="0"/>
              <a:t>iar</a:t>
            </a:r>
            <a:endParaRPr lang="es-ES" sz="4400" dirty="0"/>
          </a:p>
        </p:txBody>
      </p:sp>
      <p:sp>
        <p:nvSpPr>
          <p:cNvPr id="37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39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27432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3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4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5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6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7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8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89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0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1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2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3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4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5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6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7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8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499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0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1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2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3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4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5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6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7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8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09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0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11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210976" name="Group 32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0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" sz="4400" dirty="0" smtClean="0">
                <a:solidFill>
                  <a:srgbClr val="1063EA"/>
                </a:solidFill>
              </a:rPr>
              <a:t>cambiar</a:t>
            </a:r>
            <a:endParaRPr lang="es-ES" sz="4400" dirty="0">
              <a:solidFill>
                <a:srgbClr val="1063EA"/>
              </a:solidFill>
            </a:endParaRPr>
          </a:p>
        </p:txBody>
      </p:sp>
      <p:sp>
        <p:nvSpPr>
          <p:cNvPr id="20521" name="Line 15">
            <a:hlinkClick r:id="" action="ppaction://hlinkshowjump?jump=nextslide"/>
          </p:cNvPr>
          <p:cNvSpPr>
            <a:spLocks noChangeShapeType="1"/>
          </p:cNvSpPr>
          <p:nvPr/>
        </p:nvSpPr>
        <p:spPr bwMode="auto">
          <a:xfrm>
            <a:off x="4464050" y="5448300"/>
            <a:ext cx="381000" cy="0"/>
          </a:xfrm>
          <a:prstGeom prst="line">
            <a:avLst/>
          </a:prstGeom>
          <a:noFill/>
          <a:ln w="139700">
            <a:solidFill>
              <a:srgbClr val="A5002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2" name="Rectangle 16">
            <a:hlinkClick r:id="" action="ppaction://hlinkshowjump?jump=nextslide"/>
          </p:cNvPr>
          <p:cNvSpPr>
            <a:spLocks noChangeArrowheads="1"/>
          </p:cNvSpPr>
          <p:nvPr/>
        </p:nvSpPr>
        <p:spPr bwMode="auto">
          <a:xfrm>
            <a:off x="3276600" y="5181600"/>
            <a:ext cx="2667000" cy="533400"/>
          </a:xfrm>
          <a:prstGeom prst="rect">
            <a:avLst/>
          </a:prstGeom>
          <a:solidFill>
            <a:srgbClr val="FFFFFF">
              <a:alpha val="0"/>
            </a:srgbClr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0523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1752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REPASO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5"/>
          <p:cNvSpPr>
            <a:spLocks noChangeArrowheads="1"/>
          </p:cNvSpPr>
          <p:nvPr/>
        </p:nvSpPr>
        <p:spPr bwMode="auto">
          <a:xfrm>
            <a:off x="23622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7" name="Rectangle 16"/>
          <p:cNvSpPr>
            <a:spLocks noChangeArrowheads="1"/>
          </p:cNvSpPr>
          <p:nvPr/>
        </p:nvSpPr>
        <p:spPr bwMode="auto">
          <a:xfrm>
            <a:off x="25146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8" name="Rectangle 17"/>
          <p:cNvSpPr>
            <a:spLocks noChangeArrowheads="1"/>
          </p:cNvSpPr>
          <p:nvPr/>
        </p:nvSpPr>
        <p:spPr bwMode="auto">
          <a:xfrm>
            <a:off x="2667000" y="2778125"/>
            <a:ext cx="152400" cy="269875"/>
          </a:xfrm>
          <a:prstGeom prst="rect">
            <a:avLst/>
          </a:prstGeom>
          <a:solidFill>
            <a:srgbClr val="00FF00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09" name="Rectangle 18"/>
          <p:cNvSpPr>
            <a:spLocks noChangeArrowheads="1"/>
          </p:cNvSpPr>
          <p:nvPr/>
        </p:nvSpPr>
        <p:spPr bwMode="auto">
          <a:xfrm>
            <a:off x="281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0" name="Rectangle 19"/>
          <p:cNvSpPr>
            <a:spLocks noChangeArrowheads="1"/>
          </p:cNvSpPr>
          <p:nvPr/>
        </p:nvSpPr>
        <p:spPr bwMode="auto">
          <a:xfrm>
            <a:off x="297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1" name="Rectangle 20"/>
          <p:cNvSpPr>
            <a:spLocks noChangeArrowheads="1"/>
          </p:cNvSpPr>
          <p:nvPr/>
        </p:nvSpPr>
        <p:spPr bwMode="auto">
          <a:xfrm>
            <a:off x="3124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2" name="Rectangle 21"/>
          <p:cNvSpPr>
            <a:spLocks noChangeArrowheads="1"/>
          </p:cNvSpPr>
          <p:nvPr/>
        </p:nvSpPr>
        <p:spPr bwMode="auto">
          <a:xfrm>
            <a:off x="3276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3" name="Rectangle 22"/>
          <p:cNvSpPr>
            <a:spLocks noChangeArrowheads="1"/>
          </p:cNvSpPr>
          <p:nvPr/>
        </p:nvSpPr>
        <p:spPr bwMode="auto">
          <a:xfrm>
            <a:off x="3429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4" name="Rectangle 23"/>
          <p:cNvSpPr>
            <a:spLocks noChangeArrowheads="1"/>
          </p:cNvSpPr>
          <p:nvPr/>
        </p:nvSpPr>
        <p:spPr bwMode="auto">
          <a:xfrm>
            <a:off x="3581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5" name="Rectangle 24"/>
          <p:cNvSpPr>
            <a:spLocks noChangeArrowheads="1"/>
          </p:cNvSpPr>
          <p:nvPr/>
        </p:nvSpPr>
        <p:spPr bwMode="auto">
          <a:xfrm>
            <a:off x="3733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6" name="Rectangle 25"/>
          <p:cNvSpPr>
            <a:spLocks noChangeArrowheads="1"/>
          </p:cNvSpPr>
          <p:nvPr/>
        </p:nvSpPr>
        <p:spPr bwMode="auto">
          <a:xfrm>
            <a:off x="3886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7" name="Rectangle 26"/>
          <p:cNvSpPr>
            <a:spLocks noChangeArrowheads="1"/>
          </p:cNvSpPr>
          <p:nvPr/>
        </p:nvSpPr>
        <p:spPr bwMode="auto">
          <a:xfrm>
            <a:off x="4038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8" name="Rectangle 27"/>
          <p:cNvSpPr>
            <a:spLocks noChangeArrowheads="1"/>
          </p:cNvSpPr>
          <p:nvPr/>
        </p:nvSpPr>
        <p:spPr bwMode="auto">
          <a:xfrm>
            <a:off x="4191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19" name="Rectangle 28"/>
          <p:cNvSpPr>
            <a:spLocks noChangeArrowheads="1"/>
          </p:cNvSpPr>
          <p:nvPr/>
        </p:nvSpPr>
        <p:spPr bwMode="auto">
          <a:xfrm>
            <a:off x="4343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0" name="Rectangle 29"/>
          <p:cNvSpPr>
            <a:spLocks noChangeArrowheads="1"/>
          </p:cNvSpPr>
          <p:nvPr/>
        </p:nvSpPr>
        <p:spPr bwMode="auto">
          <a:xfrm>
            <a:off x="4495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1" name="Rectangle 30"/>
          <p:cNvSpPr>
            <a:spLocks noChangeArrowheads="1"/>
          </p:cNvSpPr>
          <p:nvPr/>
        </p:nvSpPr>
        <p:spPr bwMode="auto">
          <a:xfrm>
            <a:off x="4648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2" name="Rectangle 31"/>
          <p:cNvSpPr>
            <a:spLocks noChangeArrowheads="1"/>
          </p:cNvSpPr>
          <p:nvPr/>
        </p:nvSpPr>
        <p:spPr bwMode="auto">
          <a:xfrm>
            <a:off x="4800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3" name="Rectangle 32"/>
          <p:cNvSpPr>
            <a:spLocks noChangeArrowheads="1"/>
          </p:cNvSpPr>
          <p:nvPr/>
        </p:nvSpPr>
        <p:spPr bwMode="auto">
          <a:xfrm>
            <a:off x="4953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4" name="Rectangle 33"/>
          <p:cNvSpPr>
            <a:spLocks noChangeArrowheads="1"/>
          </p:cNvSpPr>
          <p:nvPr/>
        </p:nvSpPr>
        <p:spPr bwMode="auto">
          <a:xfrm>
            <a:off x="5105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5" name="Rectangle 34"/>
          <p:cNvSpPr>
            <a:spLocks noChangeArrowheads="1"/>
          </p:cNvSpPr>
          <p:nvPr/>
        </p:nvSpPr>
        <p:spPr bwMode="auto">
          <a:xfrm>
            <a:off x="5257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6" name="Rectangle 35"/>
          <p:cNvSpPr>
            <a:spLocks noChangeArrowheads="1"/>
          </p:cNvSpPr>
          <p:nvPr/>
        </p:nvSpPr>
        <p:spPr bwMode="auto">
          <a:xfrm>
            <a:off x="5410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7" name="Rectangle 36"/>
          <p:cNvSpPr>
            <a:spLocks noChangeArrowheads="1"/>
          </p:cNvSpPr>
          <p:nvPr/>
        </p:nvSpPr>
        <p:spPr bwMode="auto">
          <a:xfrm>
            <a:off x="5562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8" name="Rectangle 37"/>
          <p:cNvSpPr>
            <a:spLocks noChangeArrowheads="1"/>
          </p:cNvSpPr>
          <p:nvPr/>
        </p:nvSpPr>
        <p:spPr bwMode="auto">
          <a:xfrm>
            <a:off x="5715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29" name="Rectangle 38"/>
          <p:cNvSpPr>
            <a:spLocks noChangeArrowheads="1"/>
          </p:cNvSpPr>
          <p:nvPr/>
        </p:nvSpPr>
        <p:spPr bwMode="auto">
          <a:xfrm>
            <a:off x="5867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0" name="Rectangle 39"/>
          <p:cNvSpPr>
            <a:spLocks noChangeArrowheads="1"/>
          </p:cNvSpPr>
          <p:nvPr/>
        </p:nvSpPr>
        <p:spPr bwMode="auto">
          <a:xfrm>
            <a:off x="6019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1" name="Rectangle 40"/>
          <p:cNvSpPr>
            <a:spLocks noChangeArrowheads="1"/>
          </p:cNvSpPr>
          <p:nvPr/>
        </p:nvSpPr>
        <p:spPr bwMode="auto">
          <a:xfrm>
            <a:off x="61722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2" name="Rectangle 41"/>
          <p:cNvSpPr>
            <a:spLocks noChangeArrowheads="1"/>
          </p:cNvSpPr>
          <p:nvPr/>
        </p:nvSpPr>
        <p:spPr bwMode="auto">
          <a:xfrm>
            <a:off x="63246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3" name="Rectangle 42"/>
          <p:cNvSpPr>
            <a:spLocks noChangeArrowheads="1"/>
          </p:cNvSpPr>
          <p:nvPr/>
        </p:nvSpPr>
        <p:spPr bwMode="auto">
          <a:xfrm>
            <a:off x="64770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4" name="Rectangle 43"/>
          <p:cNvSpPr>
            <a:spLocks noChangeArrowheads="1"/>
          </p:cNvSpPr>
          <p:nvPr/>
        </p:nvSpPr>
        <p:spPr bwMode="auto">
          <a:xfrm>
            <a:off x="66294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sp>
        <p:nvSpPr>
          <p:cNvPr id="21535" name="Rectangle 44"/>
          <p:cNvSpPr>
            <a:spLocks noChangeArrowheads="1"/>
          </p:cNvSpPr>
          <p:nvPr/>
        </p:nvSpPr>
        <p:spPr bwMode="auto">
          <a:xfrm>
            <a:off x="6781800" y="2778125"/>
            <a:ext cx="152400" cy="269875"/>
          </a:xfrm>
          <a:prstGeom prst="rect">
            <a:avLst/>
          </a:prstGeom>
          <a:solidFill>
            <a:srgbClr val="FFFDB7"/>
          </a:solidFill>
          <a:ln w="9525">
            <a:solidFill>
              <a:srgbClr val="A5002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  <p:graphicFrame>
        <p:nvGraphicFramePr>
          <p:cNvPr id="17462" name="Group 54"/>
          <p:cNvGraphicFramePr>
            <a:graphicFrameLocks noGrp="1"/>
          </p:cNvGraphicFramePr>
          <p:nvPr/>
        </p:nvGraphicFramePr>
        <p:xfrm>
          <a:off x="1371600" y="2514600"/>
          <a:ext cx="6477000" cy="2438400"/>
        </p:xfrm>
        <a:graphic>
          <a:graphicData uri="http://schemas.openxmlformats.org/drawingml/2006/table">
            <a:tbl>
              <a:tblPr/>
              <a:tblGrid>
                <a:gridCol w="6477000"/>
              </a:tblGrid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26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_tradnl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5002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56844" name="Text Box 12"/>
          <p:cNvSpPr txBox="1">
            <a:spLocks noChangeArrowheads="1"/>
          </p:cNvSpPr>
          <p:nvPr/>
        </p:nvSpPr>
        <p:spPr bwMode="auto">
          <a:xfrm>
            <a:off x="2460625" y="3810000"/>
            <a:ext cx="426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s-ES_tradnl" sz="4400" dirty="0" err="1" smtClean="0"/>
              <a:t>Bie</a:t>
            </a:r>
            <a:r>
              <a:rPr lang="es-ES_tradnl" sz="4400" dirty="0" smtClean="0"/>
              <a:t>…..</a:t>
            </a:r>
            <a:r>
              <a:rPr lang="es-ES_tradnl" sz="4400" dirty="0" err="1" smtClean="0"/>
              <a:t>enida</a:t>
            </a:r>
            <a:endParaRPr lang="es-ES" sz="4400" dirty="0"/>
          </a:p>
        </p:txBody>
      </p:sp>
      <p:sp>
        <p:nvSpPr>
          <p:cNvPr id="21545" name="Text Box 84"/>
          <p:cNvSpPr txBox="1">
            <a:spLocks noChangeArrowheads="1"/>
          </p:cNvSpPr>
          <p:nvPr/>
        </p:nvSpPr>
        <p:spPr bwMode="auto">
          <a:xfrm>
            <a:off x="1295400" y="2133600"/>
            <a:ext cx="762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s-ES"/>
              <a:t>1 - 5</a:t>
            </a:r>
          </a:p>
        </p:txBody>
      </p:sp>
      <p:sp>
        <p:nvSpPr>
          <p:cNvPr id="39" name="Text Box 13">
            <a:hlinkClick r:id="rId2" action="ppaction://hlinksldjump">
              <a:snd r:embed="rId3" name="voltage.wav"/>
            </a:hlinkClick>
          </p:cNvPr>
          <p:cNvSpPr txBox="1">
            <a:spLocks noChangeArrowheads="1"/>
          </p:cNvSpPr>
          <p:nvPr/>
        </p:nvSpPr>
        <p:spPr bwMode="auto">
          <a:xfrm>
            <a:off x="1143000" y="5867400"/>
            <a:ext cx="7010400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lnSpc>
                <a:spcPct val="80000"/>
              </a:lnSpc>
              <a:spcBef>
                <a:spcPct val="50000"/>
              </a:spcBef>
            </a:pPr>
            <a:r>
              <a:rPr lang="es-ES_tradnl" sz="4000" dirty="0" smtClean="0"/>
              <a:t>mb      </a:t>
            </a:r>
            <a:r>
              <a:rPr lang="es-ES_tradnl" sz="4000" dirty="0" err="1" smtClean="0"/>
              <a:t>mp</a:t>
            </a:r>
            <a:r>
              <a:rPr lang="es-ES_tradnl" sz="4000" dirty="0" smtClean="0"/>
              <a:t>     </a:t>
            </a:r>
            <a:r>
              <a:rPr lang="es-ES_tradnl" sz="4000" dirty="0" err="1" smtClean="0"/>
              <a:t>nv</a:t>
            </a:r>
            <a:endParaRPr lang="es-ES" sz="4000" dirty="0"/>
          </a:p>
        </p:txBody>
      </p:sp>
      <p:sp>
        <p:nvSpPr>
          <p:cNvPr id="40" name="Rectangle 14">
            <a:hlinkClick r:id="" action="ppaction://hlinkshowjump?jump=nextslide">
              <a:snd r:embed="rId4" name="arrow.wav"/>
            </a:hlinkClick>
          </p:cNvPr>
          <p:cNvSpPr>
            <a:spLocks noChangeArrowheads="1"/>
          </p:cNvSpPr>
          <p:nvPr/>
        </p:nvSpPr>
        <p:spPr bwMode="auto">
          <a:xfrm>
            <a:off x="5715000" y="5867400"/>
            <a:ext cx="838200" cy="6519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s-ES_tradnl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6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656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684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a">
  <a:themeElements>
    <a:clrScheme name="Media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a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Mediana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Mediana.thmx</Template>
  <TotalTime>7377</TotalTime>
  <Words>495</Words>
  <Application>Microsoft PowerPoint</Application>
  <PresentationFormat>Presentación en pantalla (4:3)</PresentationFormat>
  <Paragraphs>209</Paragraphs>
  <Slides>63</Slides>
  <Notes>0</Notes>
  <HiddenSlides>0</HiddenSlides>
  <MMClips>0</MMClips>
  <ScaleCrop>false</ScaleCrop>
  <HeadingPairs>
    <vt:vector size="4" baseType="variant">
      <vt:variant>
        <vt:lpstr>Plantilla de diseño</vt:lpstr>
      </vt:variant>
      <vt:variant>
        <vt:i4>1</vt:i4>
      </vt:variant>
      <vt:variant>
        <vt:lpstr>Títulos de diapositiva</vt:lpstr>
      </vt:variant>
      <vt:variant>
        <vt:i4>63</vt:i4>
      </vt:variant>
    </vt:vector>
  </HeadingPairs>
  <TitlesOfParts>
    <vt:vector size="64" baseType="lpstr">
      <vt:lpstr>Mediana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Diapositiva 17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Diapositiva 32</vt:lpstr>
      <vt:lpstr>Diapositiva 33</vt:lpstr>
      <vt:lpstr>Diapositiva 34</vt:lpstr>
      <vt:lpstr>Diapositiva 35</vt:lpstr>
      <vt:lpstr>Diapositiva 36</vt:lpstr>
      <vt:lpstr>Diapositiva 37</vt:lpstr>
      <vt:lpstr>Diapositiva 38</vt:lpstr>
      <vt:lpstr>Diapositiva 39</vt:lpstr>
      <vt:lpstr>Diapositiva 40</vt:lpstr>
      <vt:lpstr>Diapositiva 41</vt:lpstr>
      <vt:lpstr>Diapositiva 42</vt:lpstr>
      <vt:lpstr>Diapositiva 43</vt:lpstr>
      <vt:lpstr>Diapositiva 44</vt:lpstr>
      <vt:lpstr>Diapositiva 45</vt:lpstr>
      <vt:lpstr>Diapositiva 46</vt:lpstr>
      <vt:lpstr>Diapositiva 47</vt:lpstr>
      <vt:lpstr>Diapositiva 48</vt:lpstr>
      <vt:lpstr>Diapositiva 49</vt:lpstr>
      <vt:lpstr>Diapositiva 50</vt:lpstr>
      <vt:lpstr>Diapositiva 51</vt:lpstr>
      <vt:lpstr>Diapositiva 52</vt:lpstr>
      <vt:lpstr>Diapositiva 53</vt:lpstr>
      <vt:lpstr>Diapositiva 54</vt:lpstr>
      <vt:lpstr>Diapositiva 55</vt:lpstr>
      <vt:lpstr>Diapositiva 56</vt:lpstr>
      <vt:lpstr>Diapositiva 57</vt:lpstr>
      <vt:lpstr>Diapositiva 58</vt:lpstr>
      <vt:lpstr>Diapositiva 59</vt:lpstr>
      <vt:lpstr>Diapositiva 60</vt:lpstr>
      <vt:lpstr>Diapositiva 61</vt:lpstr>
      <vt:lpstr>Diapositiva 62</vt:lpstr>
      <vt:lpstr>Diapositiva 63</vt:lpstr>
    </vt:vector>
  </TitlesOfParts>
  <Company/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alberto abarca 9letras</dc:creator>
  <cp:lastModifiedBy>Mcarmen Perez</cp:lastModifiedBy>
  <cp:revision>286</cp:revision>
  <cp:lastPrinted>2018-02-21T21:16:32Z</cp:lastPrinted>
  <dcterms:created xsi:type="dcterms:W3CDTF">2018-05-09T08:23:18Z</dcterms:created>
  <dcterms:modified xsi:type="dcterms:W3CDTF">2018-05-09T08:33:18Z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