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media/audio3.bin" ContentType="audio/unknown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media/audio2.bin" ContentType="audio/unknown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media/audio1.bin" ContentType="audio/unknown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5" r:id="rId1"/>
  </p:sldMasterIdLst>
  <p:sldIdLst>
    <p:sldId id="1498" r:id="rId2"/>
    <p:sldId id="978" r:id="rId3"/>
    <p:sldId id="1501" r:id="rId4"/>
    <p:sldId id="1504" r:id="rId5"/>
    <p:sldId id="1502" r:id="rId6"/>
    <p:sldId id="1503" r:id="rId7"/>
    <p:sldId id="1113" r:id="rId8"/>
    <p:sldId id="1291" r:id="rId9"/>
    <p:sldId id="1114" r:id="rId10"/>
    <p:sldId id="1292" r:id="rId11"/>
    <p:sldId id="1115" r:id="rId12"/>
    <p:sldId id="1293" r:id="rId13"/>
    <p:sldId id="1116" r:id="rId14"/>
    <p:sldId id="1294" r:id="rId15"/>
    <p:sldId id="1117" r:id="rId16"/>
    <p:sldId id="1295" r:id="rId17"/>
    <p:sldId id="1118" r:id="rId18"/>
    <p:sldId id="1296" r:id="rId19"/>
    <p:sldId id="1119" r:id="rId20"/>
    <p:sldId id="1297" r:id="rId21"/>
    <p:sldId id="1496" r:id="rId22"/>
    <p:sldId id="1298" r:id="rId23"/>
    <p:sldId id="1121" r:id="rId24"/>
    <p:sldId id="1300" r:id="rId25"/>
    <p:sldId id="1122" r:id="rId26"/>
    <p:sldId id="1301" r:id="rId27"/>
    <p:sldId id="1123" r:id="rId28"/>
    <p:sldId id="1302" r:id="rId29"/>
    <p:sldId id="1124" r:id="rId30"/>
    <p:sldId id="1303" r:id="rId31"/>
    <p:sldId id="1125" r:id="rId32"/>
    <p:sldId id="1304" r:id="rId33"/>
    <p:sldId id="1126" r:id="rId34"/>
    <p:sldId id="1305" r:id="rId35"/>
    <p:sldId id="1127" r:id="rId36"/>
    <p:sldId id="1306" r:id="rId37"/>
    <p:sldId id="1128" r:id="rId38"/>
    <p:sldId id="1307" r:id="rId39"/>
    <p:sldId id="1129" r:id="rId40"/>
    <p:sldId id="1308" r:id="rId41"/>
    <p:sldId id="1130" r:id="rId42"/>
    <p:sldId id="1309" r:id="rId43"/>
    <p:sldId id="1131" r:id="rId44"/>
    <p:sldId id="1310" r:id="rId45"/>
    <p:sldId id="1132" r:id="rId46"/>
    <p:sldId id="1311" r:id="rId47"/>
    <p:sldId id="1312" r:id="rId48"/>
    <p:sldId id="1313" r:id="rId49"/>
    <p:sldId id="1134" r:id="rId50"/>
    <p:sldId id="1314" r:id="rId51"/>
    <p:sldId id="1135" r:id="rId52"/>
    <p:sldId id="1315" r:id="rId53"/>
    <p:sldId id="1136" r:id="rId54"/>
    <p:sldId id="1316" r:id="rId55"/>
    <p:sldId id="1137" r:id="rId56"/>
    <p:sldId id="1317" r:id="rId57"/>
    <p:sldId id="1511" r:id="rId58"/>
    <p:sldId id="1512" r:id="rId59"/>
    <p:sldId id="1513" r:id="rId60"/>
    <p:sldId id="1514" r:id="rId61"/>
    <p:sldId id="1515" r:id="rId62"/>
    <p:sldId id="1516" r:id="rId63"/>
    <p:sldId id="1100" r:id="rId6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rgbClr val="FF0000"/>
    </p:penClr>
  </p:showPr>
  <p:clrMru>
    <a:srgbClr val="6BA0F5"/>
    <a:srgbClr val="CC3300"/>
    <a:srgbClr val="A50021"/>
    <a:srgbClr val="FFFDB7"/>
    <a:srgbClr val="DAFF71"/>
    <a:srgbClr val="D7D200"/>
    <a:srgbClr val="5384CD"/>
    <a:srgbClr val="1063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7" name="Marcador de fech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D7B298-0DE5-4A49-A24F-A3C2385B9D3E}" type="datetime1">
              <a:rPr lang="en-US"/>
              <a:pPr>
                <a:defRPr/>
              </a:pPr>
              <a:t>9/5/18</a:t>
            </a:fld>
            <a:endParaRPr lang="en-US"/>
          </a:p>
        </p:txBody>
      </p:sp>
      <p:sp>
        <p:nvSpPr>
          <p:cNvPr id="10" name="Marcador de pie de págin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9707A-5672-0E4C-A722-5F7522081F8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95F4-8692-3A4E-8E01-D07840A104C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9D61-9BCC-D64C-B201-2BED06BABC0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006D-48D0-E54C-969D-4F0A693BE1A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7" name="Marcador de fech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64F9-D352-CE41-BF57-E7FBFF48FFEC}" type="datetime1">
              <a:rPr lang="en-US"/>
              <a:pPr>
                <a:defRPr/>
              </a:pPr>
              <a:t>9/5/18</a:t>
            </a:fld>
            <a:endParaRPr lang="en-US"/>
          </a:p>
        </p:txBody>
      </p:sp>
      <p:sp>
        <p:nvSpPr>
          <p:cNvPr id="8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21BE9E-0AFD-E140-8730-DEC66C7892B9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3B3DB9-1E89-1342-AEA7-94EB3131B6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Marcador de pie de pá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Marcador de fech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A7BA92-6EB9-1E46-A62E-D526D14C8EB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F1CB-B1C9-0444-9A7D-5F21B439682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0AF147-71DC-954F-94BD-2E572B9AD7A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BC69-50AA-7D4B-AC7D-13A486C7484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Marcador de fech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A9AFF86-C1FD-EC43-A852-355D5397CF2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11" name="Marcador de pie de pá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n-US"/>
          </a:p>
        </p:txBody>
      </p:sp>
      <p:sp>
        <p:nvSpPr>
          <p:cNvPr id="1027" name="Marcador de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á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AA877-99D8-AD43-8C67-2A0D73476A7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6" r:id="rId2"/>
    <p:sldLayoutId id="2147484001" r:id="rId3"/>
    <p:sldLayoutId id="2147484002" r:id="rId4"/>
    <p:sldLayoutId id="2147484003" r:id="rId5"/>
    <p:sldLayoutId id="2147483997" r:id="rId6"/>
    <p:sldLayoutId id="2147484004" r:id="rId7"/>
    <p:sldLayoutId id="2147483998" r:id="rId8"/>
    <p:sldLayoutId id="2147484005" r:id="rId9"/>
    <p:sldLayoutId id="2147483999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3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aulapt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abarca@gmail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84582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>
                <a:solidFill>
                  <a:srgbClr val="800000"/>
                </a:solidFill>
                <a:latin typeface="Century Gothic" charset="0"/>
              </a:rPr>
              <a:t>REPASO DE ORTOGRAFÍA</a:t>
            </a:r>
            <a:endParaRPr lang="es-ES" sz="2400" dirty="0" smtClean="0">
              <a:solidFill>
                <a:srgbClr val="8000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endParaRPr lang="es-ES_tradnl" sz="2400" dirty="0" smtClean="0"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2400" dirty="0" smtClean="0">
                <a:latin typeface="Century Gothic" charset="0"/>
              </a:rPr>
              <a:t>Palabras con </a:t>
            </a:r>
            <a:r>
              <a:rPr lang="es-ES_tradnl" sz="2400" dirty="0" err="1" smtClean="0">
                <a:latin typeface="Century Gothic" charset="0"/>
              </a:rPr>
              <a:t>mp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2400" dirty="0" smtClean="0">
                <a:latin typeface="Century Gothic" charset="0"/>
              </a:rPr>
              <a:t>Palabras con mb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</p:txBody>
      </p:sp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19600" y="64008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352800" y="60960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CuadroTexto 9"/>
          <p:cNvSpPr txBox="1">
            <a:spLocks noChangeArrowheads="1"/>
          </p:cNvSpPr>
          <p:nvPr/>
        </p:nvSpPr>
        <p:spPr bwMode="auto">
          <a:xfrm>
            <a:off x="228600" y="6172200"/>
            <a:ext cx="86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/>
              <a:t>2º E.P.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20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bienvenida</a:t>
            </a:r>
            <a:endParaRPr lang="es-ES" sz="4400" dirty="0"/>
          </a:p>
        </p:txBody>
      </p:sp>
      <p:sp>
        <p:nvSpPr>
          <p:cNvPr id="225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25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8486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Co……</a:t>
            </a:r>
            <a:r>
              <a:rPr lang="es-ES_tradnl" sz="4400" dirty="0" err="1" smtClean="0"/>
              <a:t>encer</a:t>
            </a:r>
            <a:endParaRPr lang="es-ES" sz="4400" dirty="0"/>
          </a:p>
        </p:txBody>
      </p:sp>
      <p:sp>
        <p:nvSpPr>
          <p:cNvPr id="2359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9436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30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convencer</a:t>
            </a:r>
            <a:endParaRPr lang="es-ES" sz="4400" dirty="0"/>
          </a:p>
        </p:txBody>
      </p:sp>
      <p:sp>
        <p:nvSpPr>
          <p:cNvPr id="246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6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Ra</a:t>
            </a:r>
            <a:r>
              <a:rPr lang="es-ES_tradnl" sz="4400" dirty="0" smtClean="0"/>
              <a:t>…..a</a:t>
            </a:r>
            <a:endParaRPr lang="es-ES" sz="4400" dirty="0"/>
          </a:p>
        </p:txBody>
      </p:sp>
      <p:sp>
        <p:nvSpPr>
          <p:cNvPr id="256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91000" y="5867400"/>
            <a:ext cx="11430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40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rampa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66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66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Co….</a:t>
            </a:r>
            <a:r>
              <a:rPr lang="es-ES_tradnl" sz="4400" dirty="0" err="1" smtClean="0"/>
              <a:t>ivir</a:t>
            </a:r>
            <a:endParaRPr lang="es-ES" sz="4400" dirty="0"/>
          </a:p>
        </p:txBody>
      </p:sp>
      <p:sp>
        <p:nvSpPr>
          <p:cNvPr id="276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0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convivir</a:t>
            </a:r>
            <a:endParaRPr lang="es-ES" sz="4400" dirty="0"/>
          </a:p>
        </p:txBody>
      </p:sp>
      <p:sp>
        <p:nvSpPr>
          <p:cNvPr id="2871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87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6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Cha….</a:t>
            </a:r>
            <a:r>
              <a:rPr lang="es-ES_tradnl" sz="4400" dirty="0" err="1" smtClean="0">
                <a:solidFill>
                  <a:srgbClr val="1063EA"/>
                </a:solidFill>
              </a:rPr>
              <a:t>ú</a:t>
            </a:r>
            <a:endParaRPr lang="es-ES" sz="4400" dirty="0"/>
          </a:p>
        </p:txBody>
      </p:sp>
      <p:sp>
        <p:nvSpPr>
          <p:cNvPr id="297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7912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60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champú</a:t>
            </a:r>
            <a:endParaRPr lang="es-ES" sz="4400" dirty="0"/>
          </a:p>
        </p:txBody>
      </p:sp>
      <p:sp>
        <p:nvSpPr>
          <p:cNvPr id="307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07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e….</a:t>
            </a:r>
            <a:r>
              <a:rPr lang="es-ES_tradnl" sz="4400" dirty="0" err="1" smtClean="0">
                <a:solidFill>
                  <a:srgbClr val="1063EA"/>
                </a:solidFill>
              </a:rPr>
              <a:t>ío</a:t>
            </a:r>
            <a:endParaRPr lang="es-ES" sz="4400" dirty="0"/>
          </a:p>
        </p:txBody>
      </p:sp>
      <p:sp>
        <p:nvSpPr>
          <p:cNvPr id="317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6388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Text Box 13">
            <a:hlinkClick r:id="rId3" action="ppaction://hlinksldjump">
              <a:snd r:embed="rId4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867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33400" y="1600200"/>
            <a:ext cx="7924800" cy="3962400"/>
          </a:xfrm>
          <a:prstGeom prst="rect">
            <a:avLst/>
          </a:prstGeom>
          <a:solidFill>
            <a:srgbClr val="EAEAEA"/>
          </a:solidFill>
          <a:ln w="254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</p:txBody>
      </p:sp>
      <p:sp>
        <p:nvSpPr>
          <p:cNvPr id="14339" name="Rectangle 13"/>
          <p:cNvSpPr>
            <a:spLocks noChangeArrowheads="1"/>
          </p:cNvSpPr>
          <p:nvPr/>
        </p:nvSpPr>
        <p:spPr bwMode="auto">
          <a:xfrm>
            <a:off x="762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1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Campo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Campana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Cambiar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Bienvenida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Convencer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Rampa</a:t>
            </a:r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0" name="Rectangle 14"/>
          <p:cNvSpPr>
            <a:spLocks noChangeArrowheads="1"/>
          </p:cNvSpPr>
          <p:nvPr/>
        </p:nvSpPr>
        <p:spPr bwMode="auto">
          <a:xfrm>
            <a:off x="2286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2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Convivir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Champú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Envío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Comba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Siempre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Invitar  </a:t>
            </a:r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1" name="Rectangle 15"/>
          <p:cNvSpPr>
            <a:spLocks noChangeArrowheads="1"/>
          </p:cNvSpPr>
          <p:nvPr/>
        </p:nvSpPr>
        <p:spPr bwMode="auto">
          <a:xfrm>
            <a:off x="3810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" dirty="0" smtClean="0">
                <a:solidFill>
                  <a:srgbClr val="1063EA"/>
                </a:solidFill>
              </a:rPr>
              <a:t>3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Convidar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Samba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Campeón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Tumba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Envidia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Tampoco</a:t>
            </a:r>
          </a:p>
          <a:p>
            <a:pPr algn="ctr"/>
            <a:endParaRPr lang="es-ES_tradnl" dirty="0" smtClean="0">
              <a:solidFill>
                <a:srgbClr val="1063EA"/>
              </a:solidFill>
            </a:endParaRPr>
          </a:p>
          <a:p>
            <a:pPr algn="ctr"/>
            <a:endParaRPr lang="es-ES_tradnl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5334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" dirty="0" smtClean="0">
                <a:solidFill>
                  <a:srgbClr val="1063EA"/>
                </a:solidFill>
              </a:rPr>
              <a:t>4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Pamplina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Pamplona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Romper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Convento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Colombia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Investigar</a:t>
            </a: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3" name="Rectangle 17"/>
          <p:cNvSpPr>
            <a:spLocks noChangeArrowheads="1"/>
          </p:cNvSpPr>
          <p:nvPr/>
        </p:nvSpPr>
        <p:spPr bwMode="auto">
          <a:xfrm>
            <a:off x="6858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5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Comprar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Tranvía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Invierno 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Envolver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Convocar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Lámpara </a:t>
            </a:r>
          </a:p>
        </p:txBody>
      </p:sp>
      <p:sp>
        <p:nvSpPr>
          <p:cNvPr id="1434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4648200"/>
            <a:ext cx="27432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>
                <a:solidFill>
                  <a:srgbClr val="1063EA"/>
                </a:solidFill>
              </a:rPr>
              <a:t>repaso  1  -  5</a:t>
            </a:r>
          </a:p>
        </p:txBody>
      </p:sp>
      <p:sp>
        <p:nvSpPr>
          <p:cNvPr id="16" name="Botón de acción: Personalizar 15">
            <a:hlinkClick r:id="" action="ppaction://hlinkshowjump?jump=nextslide" highlightClick="1"/>
          </p:cNvPr>
          <p:cNvSpPr/>
          <p:nvPr/>
        </p:nvSpPr>
        <p:spPr>
          <a:xfrm>
            <a:off x="3200400" y="4495800"/>
            <a:ext cx="2971800" cy="838200"/>
          </a:xfrm>
          <a:prstGeom prst="actionButtonBlank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4346" name="Imagen 16" descr="aulapt.org-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Imagen 7" descr="LOGO SANTA AN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otón de acción: Hacia delante o Siguiente 11">
            <a:hlinkClick r:id="" action="ppaction://hlinkshowjump?jump=nextslide" highlightClick="1"/>
          </p:cNvPr>
          <p:cNvSpPr/>
          <p:nvPr/>
        </p:nvSpPr>
        <p:spPr>
          <a:xfrm>
            <a:off x="3429000" y="4724400"/>
            <a:ext cx="2438400" cy="4572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71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envío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328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28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8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Co….a</a:t>
            </a:r>
            <a:endParaRPr lang="es-ES" sz="4400" dirty="0"/>
          </a:p>
        </p:txBody>
      </p:sp>
      <p:sp>
        <p:nvSpPr>
          <p:cNvPr id="348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814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comba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3588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588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8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62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Sie</a:t>
            </a:r>
            <a:r>
              <a:rPr lang="es-ES_tradnl" sz="4400" dirty="0" smtClean="0">
                <a:solidFill>
                  <a:srgbClr val="1063EA"/>
                </a:solidFill>
              </a:rPr>
              <a:t>….re</a:t>
            </a:r>
            <a:endParaRPr lang="es-ES" sz="4400" dirty="0"/>
          </a:p>
        </p:txBody>
      </p:sp>
      <p:sp>
        <p:nvSpPr>
          <p:cNvPr id="3690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267200" y="5791200"/>
            <a:ext cx="10668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019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siempre</a:t>
            </a:r>
            <a:endParaRPr lang="es-ES" sz="4400" dirty="0"/>
          </a:p>
        </p:txBody>
      </p:sp>
      <p:sp>
        <p:nvSpPr>
          <p:cNvPr id="379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9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564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i</a:t>
            </a:r>
            <a:r>
              <a:rPr lang="es-ES_tradnl" sz="4400" dirty="0" smtClean="0">
                <a:solidFill>
                  <a:srgbClr val="1063EA"/>
                </a:solidFill>
              </a:rPr>
              <a:t>….itar</a:t>
            </a:r>
            <a:endParaRPr lang="es-ES" sz="4400" dirty="0"/>
          </a:p>
        </p:txBody>
      </p:sp>
      <p:sp>
        <p:nvSpPr>
          <p:cNvPr id="389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638800" y="5867400"/>
            <a:ext cx="11430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121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invitar</a:t>
            </a:r>
            <a:endParaRPr lang="es-ES" sz="4400" dirty="0"/>
          </a:p>
        </p:txBody>
      </p:sp>
      <p:sp>
        <p:nvSpPr>
          <p:cNvPr id="399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9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667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Co…..</a:t>
            </a:r>
            <a:r>
              <a:rPr lang="es-ES_tradnl" sz="4400" dirty="0" err="1" smtClean="0">
                <a:solidFill>
                  <a:srgbClr val="1063EA"/>
                </a:solidFill>
              </a:rPr>
              <a:t>idar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10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867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224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</a:t>
            </a:r>
            <a:r>
              <a:rPr lang="es-ES" sz="4400" dirty="0" smtClean="0">
                <a:solidFill>
                  <a:srgbClr val="1063EA"/>
                </a:solidFill>
              </a:rPr>
              <a:t>onvidar 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202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20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769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Sa</a:t>
            </a:r>
            <a:r>
              <a:rPr lang="es-ES_tradnl" sz="4400" dirty="0" smtClean="0"/>
              <a:t>……a</a:t>
            </a:r>
            <a:endParaRPr lang="es-ES" sz="4400" dirty="0"/>
          </a:p>
        </p:txBody>
      </p:sp>
      <p:sp>
        <p:nvSpPr>
          <p:cNvPr id="4304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4384" name="Group 48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Ca…o</a:t>
            </a:r>
            <a:endParaRPr lang="es-ES" sz="4400" dirty="0"/>
          </a:p>
        </p:txBody>
      </p:sp>
      <p:sp>
        <p:nvSpPr>
          <p:cNvPr id="15402" name="Text Box 45"/>
          <p:cNvSpPr txBox="1">
            <a:spLocks noChangeArrowheads="1"/>
          </p:cNvSpPr>
          <p:nvPr/>
        </p:nvSpPr>
        <p:spPr bwMode="auto">
          <a:xfrm>
            <a:off x="3429000" y="304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/>
              <a:t>ortografía 1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2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343400" y="59436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326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7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samba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407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407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7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871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Ca</a:t>
            </a:r>
            <a:r>
              <a:rPr lang="es-ES_tradnl" sz="4400" dirty="0" smtClean="0"/>
              <a:t>……</a:t>
            </a:r>
            <a:r>
              <a:rPr lang="es-ES_tradnl" sz="4400" dirty="0" err="1" smtClean="0"/>
              <a:t>eón</a:t>
            </a:r>
            <a:endParaRPr lang="es-ES" sz="4400" dirty="0"/>
          </a:p>
        </p:txBody>
      </p:sp>
      <p:sp>
        <p:nvSpPr>
          <p:cNvPr id="4509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9436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428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campeón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612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612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2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974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Tu….a</a:t>
            </a:r>
            <a:endParaRPr lang="es-ES" sz="4400" dirty="0"/>
          </a:p>
        </p:txBody>
      </p:sp>
      <p:sp>
        <p:nvSpPr>
          <p:cNvPr id="471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31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Tumba 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81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81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e….</a:t>
            </a:r>
            <a:r>
              <a:rPr lang="es-ES_tradnl" sz="4400" dirty="0" err="1" smtClean="0">
                <a:solidFill>
                  <a:srgbClr val="1063EA"/>
                </a:solidFill>
              </a:rPr>
              <a:t>idia</a:t>
            </a:r>
            <a:endParaRPr lang="es-ES" sz="4400" dirty="0"/>
          </a:p>
        </p:txBody>
      </p:sp>
      <p:sp>
        <p:nvSpPr>
          <p:cNvPr id="4919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6388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633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</a:t>
            </a:r>
            <a:r>
              <a:rPr lang="es-ES" sz="4400" dirty="0" smtClean="0">
                <a:solidFill>
                  <a:srgbClr val="1063EA"/>
                </a:solidFill>
              </a:rPr>
              <a:t>nvidia </a:t>
            </a:r>
            <a:endParaRPr lang="es-ES" sz="4400" dirty="0"/>
          </a:p>
        </p:txBody>
      </p:sp>
      <p:sp>
        <p:nvSpPr>
          <p:cNvPr id="502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02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Ta</a:t>
            </a:r>
            <a:r>
              <a:rPr lang="es-ES_tradnl" sz="4400" dirty="0" smtClean="0"/>
              <a:t>….</a:t>
            </a:r>
            <a:r>
              <a:rPr lang="es-ES_tradnl" sz="4400" dirty="0" err="1" smtClean="0"/>
              <a:t>oco</a:t>
            </a:r>
            <a:endParaRPr lang="es-ES" sz="4400" dirty="0"/>
          </a:p>
        </p:txBody>
      </p:sp>
      <p:sp>
        <p:nvSpPr>
          <p:cNvPr id="512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91000" y="5867400"/>
            <a:ext cx="1219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736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Tampoco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22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22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281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Pa</a:t>
            </a:r>
            <a:r>
              <a:rPr lang="es-ES_tradnl" sz="4400" dirty="0" smtClean="0">
                <a:solidFill>
                  <a:srgbClr val="1063EA"/>
                </a:solidFill>
              </a:rPr>
              <a:t>…..</a:t>
            </a:r>
            <a:r>
              <a:rPr lang="es-ES_tradnl" sz="4400" dirty="0" err="1" smtClean="0">
                <a:solidFill>
                  <a:srgbClr val="1063EA"/>
                </a:solidFill>
              </a:rPr>
              <a:t>lina</a:t>
            </a:r>
            <a:r>
              <a:rPr lang="es-ES_tradnl" sz="4400" dirty="0" smtClean="0">
                <a:solidFill>
                  <a:srgbClr val="1063EA"/>
                </a:solidFill>
              </a:rPr>
              <a:t> </a:t>
            </a:r>
            <a:endParaRPr lang="es-ES" sz="4400" dirty="0"/>
          </a:p>
        </p:txBody>
      </p:sp>
      <p:sp>
        <p:nvSpPr>
          <p:cNvPr id="532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64" name="Group 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5</a:t>
            </a:r>
          </a:p>
        </p:txBody>
      </p:sp>
      <p:sp>
        <p:nvSpPr>
          <p:cNvPr id="16405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campo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164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838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P</a:t>
            </a:r>
            <a:r>
              <a:rPr lang="es-ES" sz="4400" dirty="0" smtClean="0">
                <a:solidFill>
                  <a:srgbClr val="1063EA"/>
                </a:solidFill>
              </a:rPr>
              <a:t>amplina </a:t>
            </a:r>
            <a:endParaRPr lang="es-ES" sz="4400" dirty="0"/>
          </a:p>
        </p:txBody>
      </p:sp>
      <p:sp>
        <p:nvSpPr>
          <p:cNvPr id="5431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43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2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383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Pa</a:t>
            </a:r>
            <a:r>
              <a:rPr lang="es-ES_tradnl" sz="4400" dirty="0" smtClean="0"/>
              <a:t>…..lona</a:t>
            </a:r>
            <a:endParaRPr lang="es-ES" sz="4400" dirty="0"/>
          </a:p>
        </p:txBody>
      </p:sp>
      <p:sp>
        <p:nvSpPr>
          <p:cNvPr id="553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343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940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Pamplona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63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63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Ro…..</a:t>
            </a:r>
            <a:r>
              <a:rPr lang="es-ES_tradnl" sz="4400" dirty="0" err="1" smtClean="0">
                <a:solidFill>
                  <a:srgbClr val="1063EA"/>
                </a:solidFill>
              </a:rPr>
              <a:t>er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73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343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043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Romper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84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84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4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588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Co….</a:t>
            </a:r>
            <a:r>
              <a:rPr lang="es-ES_tradnl" sz="4400" dirty="0" err="1" smtClean="0">
                <a:solidFill>
                  <a:srgbClr val="1063EA"/>
                </a:solidFill>
              </a:rPr>
              <a:t>ento</a:t>
            </a:r>
            <a:endParaRPr lang="es-ES" sz="4400" dirty="0"/>
          </a:p>
        </p:txBody>
      </p:sp>
      <p:sp>
        <p:nvSpPr>
          <p:cNvPr id="5943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562600" y="5943600"/>
            <a:ext cx="10668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145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</a:t>
            </a:r>
            <a:r>
              <a:rPr lang="es-ES" sz="4400" dirty="0" smtClean="0">
                <a:solidFill>
                  <a:srgbClr val="1063EA"/>
                </a:solidFill>
              </a:rPr>
              <a:t>onvento 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04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045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5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248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000000"/>
                </a:solidFill>
              </a:rPr>
              <a:t>Colo</a:t>
            </a:r>
            <a:r>
              <a:rPr lang="es-ES_tradnl" sz="4400" dirty="0" smtClean="0">
                <a:solidFill>
                  <a:srgbClr val="000000"/>
                </a:solidFill>
              </a:rPr>
              <a:t>….</a:t>
            </a:r>
            <a:r>
              <a:rPr lang="es-ES_tradnl" sz="4400" dirty="0" err="1" smtClean="0">
                <a:solidFill>
                  <a:srgbClr val="000000"/>
                </a:solidFill>
              </a:rPr>
              <a:t>ia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148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350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Colombia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250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25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5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I….</a:t>
            </a:r>
            <a:r>
              <a:rPr lang="es-ES_tradnl" sz="4400" dirty="0" err="1" smtClean="0">
                <a:solidFill>
                  <a:srgbClr val="1063EA"/>
                </a:solidFill>
              </a:rPr>
              <a:t>estigar</a:t>
            </a:r>
            <a:endParaRPr lang="es-ES" sz="4400" dirty="0"/>
          </a:p>
        </p:txBody>
      </p:sp>
      <p:sp>
        <p:nvSpPr>
          <p:cNvPr id="635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Group 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8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9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1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2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3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4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5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6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7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8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3</a:t>
            </a:r>
          </a:p>
        </p:txBody>
      </p:sp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Ca…ana</a:t>
            </a:r>
            <a:endParaRPr lang="es-ES" sz="4400" dirty="0"/>
          </a:p>
        </p:txBody>
      </p:sp>
      <p:sp>
        <p:nvSpPr>
          <p:cNvPr id="1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2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7912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452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investigar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45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455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5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895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Co……</a:t>
            </a:r>
            <a:r>
              <a:rPr lang="es-ES_tradnl" sz="4400" dirty="0" err="1" smtClean="0"/>
              <a:t>rar</a:t>
            </a:r>
            <a:endParaRPr lang="es-ES" sz="4400" dirty="0"/>
          </a:p>
        </p:txBody>
      </p:sp>
      <p:sp>
        <p:nvSpPr>
          <p:cNvPr id="655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715000"/>
            <a:ext cx="8382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55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0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comprar</a:t>
            </a:r>
            <a:endParaRPr lang="es-ES" sz="4400" dirty="0"/>
          </a:p>
        </p:txBody>
      </p:sp>
      <p:sp>
        <p:nvSpPr>
          <p:cNvPr id="666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660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60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998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Tra</a:t>
            </a:r>
            <a:r>
              <a:rPr lang="es-ES_tradnl" sz="4400" dirty="0" smtClean="0"/>
              <a:t>….</a:t>
            </a:r>
            <a:r>
              <a:rPr lang="es-ES_tradnl" sz="4400" dirty="0" err="1" smtClean="0"/>
              <a:t>ía</a:t>
            </a:r>
            <a:endParaRPr lang="es-ES" sz="4400" dirty="0"/>
          </a:p>
        </p:txBody>
      </p:sp>
      <p:sp>
        <p:nvSpPr>
          <p:cNvPr id="6762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7912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65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tranvía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864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865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5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100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I….</a:t>
            </a:r>
            <a:r>
              <a:rPr lang="es-ES_tradnl" sz="4400" dirty="0" err="1" smtClean="0">
                <a:solidFill>
                  <a:srgbClr val="1063EA"/>
                </a:solidFill>
              </a:rPr>
              <a:t>ierno</a:t>
            </a:r>
            <a:endParaRPr lang="es-ES" sz="4400" dirty="0"/>
          </a:p>
        </p:txBody>
      </p:sp>
      <p:sp>
        <p:nvSpPr>
          <p:cNvPr id="6967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867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76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invierno</a:t>
            </a:r>
            <a:endParaRPr lang="es-ES" sz="4400" dirty="0"/>
          </a:p>
        </p:txBody>
      </p:sp>
      <p:sp>
        <p:nvSpPr>
          <p:cNvPr id="7069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7069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9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86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E….</a:t>
            </a:r>
            <a:r>
              <a:rPr lang="es-ES_tradnl" sz="4400" dirty="0" err="1" smtClean="0"/>
              <a:t>olver</a:t>
            </a:r>
            <a:endParaRPr lang="es-ES" sz="4400" dirty="0"/>
          </a:p>
        </p:txBody>
      </p:sp>
      <p:sp>
        <p:nvSpPr>
          <p:cNvPr id="241706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91200" y="57912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96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27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envolver</a:t>
            </a:r>
            <a:endParaRPr lang="es-ES" sz="4400" dirty="0"/>
          </a:p>
        </p:txBody>
      </p:sp>
      <p:sp>
        <p:nvSpPr>
          <p:cNvPr id="2427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27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06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</a:t>
            </a:r>
            <a:r>
              <a:rPr lang="es-ES_tradnl" sz="4400" dirty="0" smtClean="0"/>
              <a:t>..</a:t>
            </a:r>
            <a:r>
              <a:rPr lang="es-ES_tradnl" sz="4400" dirty="0" err="1" smtClean="0"/>
              <a:t>ocar</a:t>
            </a:r>
            <a:endParaRPr lang="es-ES" sz="4400" dirty="0"/>
          </a:p>
        </p:txBody>
      </p:sp>
      <p:sp>
        <p:nvSpPr>
          <p:cNvPr id="2437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4" name="Group 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2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3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4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5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6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7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8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9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0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1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campana</a:t>
            </a:r>
            <a:endParaRPr lang="es-ES" sz="4400" dirty="0"/>
          </a:p>
        </p:txBody>
      </p:sp>
      <p:sp>
        <p:nvSpPr>
          <p:cNvPr id="18453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4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16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47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convocar</a:t>
            </a:r>
            <a:endParaRPr lang="es-ES" sz="4400" dirty="0"/>
          </a:p>
        </p:txBody>
      </p:sp>
      <p:sp>
        <p:nvSpPr>
          <p:cNvPr id="2447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47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407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Lá</a:t>
            </a:r>
            <a:r>
              <a:rPr lang="es-ES_tradnl" sz="4400" dirty="0" smtClean="0">
                <a:solidFill>
                  <a:srgbClr val="1063EA"/>
                </a:solidFill>
              </a:rPr>
              <a:t>…..ara</a:t>
            </a:r>
            <a:endParaRPr lang="es-ES" sz="4400" dirty="0"/>
          </a:p>
        </p:txBody>
      </p:sp>
      <p:sp>
        <p:nvSpPr>
          <p:cNvPr id="2458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343400" y="5867400"/>
            <a:ext cx="9906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27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23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smtClean="0">
                <a:solidFill>
                  <a:srgbClr val="1063EA"/>
                </a:solidFill>
              </a:rPr>
              <a:t>Lámpara</a:t>
            </a:r>
            <a:endParaRPr lang="es-ES" sz="4400" dirty="0"/>
          </a:p>
        </p:txBody>
      </p:sp>
      <p:sp>
        <p:nvSpPr>
          <p:cNvPr id="24682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1655849" name="Rectangle 41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5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4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131888" y="3267075"/>
            <a:ext cx="6934200" cy="1754188"/>
          </a:xfrm>
          <a:prstGeom prst="rect">
            <a:avLst/>
          </a:prstGeom>
          <a:solidFill>
            <a:srgbClr val="F0C270">
              <a:alpha val="0"/>
            </a:srgbClr>
          </a:solidFill>
          <a:ln w="222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BR"/>
              <a:t>Publicado en : </a:t>
            </a:r>
          </a:p>
          <a:p>
            <a:endParaRPr lang="pt-BR"/>
          </a:p>
          <a:p>
            <a:r>
              <a:rPr lang="pt-BR"/>
              <a:t>Elaborado por: Mari Carmen Pérez</a:t>
            </a:r>
          </a:p>
          <a:p>
            <a:endParaRPr lang="pt-BR"/>
          </a:p>
          <a:p>
            <a:r>
              <a:rPr lang="pt-BR"/>
              <a:t>Adaptado de : Alberto Abarca  </a:t>
            </a:r>
            <a:r>
              <a:rPr lang="pt-BR">
                <a:hlinkClick r:id="rId2"/>
              </a:rPr>
              <a:t>alberabarca@gmail.com</a:t>
            </a:r>
            <a:endParaRPr lang="pt-BR"/>
          </a:p>
          <a:p>
            <a:endParaRPr lang="es-ES">
              <a:solidFill>
                <a:srgbClr val="40688C"/>
              </a:solidFill>
            </a:endParaRP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2684463" y="3278188"/>
            <a:ext cx="3781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s-ES">
                <a:hlinkClick r:id="rId3"/>
              </a:rPr>
              <a:t>http://aulapt.org/</a:t>
            </a:r>
            <a:endParaRPr lang="es-ES"/>
          </a:p>
          <a:p>
            <a:r>
              <a:rPr lang="es-ES"/>
              <a:t> 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5943600" y="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/>
              <a:t>esc   salir</a:t>
            </a:r>
          </a:p>
        </p:txBody>
      </p:sp>
      <p:pic>
        <p:nvPicPr>
          <p:cNvPr id="71685" name="Imagen 6" descr="aulapt.org-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643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Ca</a:t>
            </a:r>
            <a:r>
              <a:rPr lang="es-ES_tradnl" sz="4400" dirty="0" smtClean="0"/>
              <a:t>….</a:t>
            </a:r>
            <a:r>
              <a:rPr lang="es-ES_tradnl" sz="4400" dirty="0" err="1" smtClean="0"/>
              <a:t>iar</a:t>
            </a:r>
            <a:endParaRPr lang="es-ES" sz="4400" dirty="0"/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9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09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cambiar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0521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2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Bie</a:t>
            </a:r>
            <a:r>
              <a:rPr lang="es-ES_tradnl" sz="4400" dirty="0" smtClean="0"/>
              <a:t>…..</a:t>
            </a:r>
            <a:r>
              <a:rPr lang="es-ES_tradnl" sz="4400" dirty="0" err="1" smtClean="0"/>
              <a:t>enida</a:t>
            </a:r>
            <a:endParaRPr lang="es-ES" sz="4400" dirty="0"/>
          </a:p>
        </p:txBody>
      </p:sp>
      <p:sp>
        <p:nvSpPr>
          <p:cNvPr id="215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a">
  <a:themeElements>
    <a:clrScheme name="Medi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Mediana.thmx</Template>
  <TotalTime>7394</TotalTime>
  <Words>495</Words>
  <Application>Microsoft PowerPoint</Application>
  <PresentationFormat>Presentación en pantalla (4:3)</PresentationFormat>
  <Paragraphs>209</Paragraphs>
  <Slides>63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64" baseType="lpstr">
      <vt:lpstr>Mediana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abarca 9letras</dc:creator>
  <cp:lastModifiedBy>Mcarmen Perez</cp:lastModifiedBy>
  <cp:revision>288</cp:revision>
  <cp:lastPrinted>2018-02-21T21:16:32Z</cp:lastPrinted>
  <dcterms:created xsi:type="dcterms:W3CDTF">2018-05-09T08:51:43Z</dcterms:created>
  <dcterms:modified xsi:type="dcterms:W3CDTF">2018-05-09T09:06:27Z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