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4023" r:id="rId1"/>
  </p:sldMasterIdLst>
  <p:sldIdLst>
    <p:sldId id="1498" r:id="rId2"/>
    <p:sldId id="1500" r:id="rId3"/>
    <p:sldId id="1499" r:id="rId4"/>
    <p:sldId id="1502" r:id="rId5"/>
    <p:sldId id="1503" r:id="rId6"/>
    <p:sldId id="1504" r:id="rId7"/>
    <p:sldId id="1505" r:id="rId8"/>
    <p:sldId id="1506" r:id="rId9"/>
    <p:sldId id="1508" r:id="rId10"/>
    <p:sldId id="1509" r:id="rId11"/>
    <p:sldId id="1510" r:id="rId12"/>
    <p:sldId id="1511" r:id="rId13"/>
    <p:sldId id="1512" r:id="rId14"/>
    <p:sldId id="1100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7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D7B298-0DE5-4A49-A24F-A3C2385B9D3E}" type="datetime1">
              <a:rPr lang="en-US" smtClean="0"/>
              <a:pPr>
                <a:defRPr/>
              </a:pPr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9707A-5672-0E4C-A722-5F7522081F85}" type="slidenum">
              <a:rPr lang="es-ES_tradnl" smtClean="0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AFF86-C1FD-EC43-A852-355D5397CF2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095F4-8692-3A4E-8E01-D07840A104C1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89D61-9BCC-D64C-B201-2BED06BABC0F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2006D-48D0-E54C-969D-4F0A693BE1A4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AA877-99D8-AD43-8C67-2A0D73476A7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264F9-D352-CE41-BF57-E7FBFF48FFEC}" type="datetime1">
              <a:rPr lang="en-US" smtClean="0"/>
              <a:pPr>
                <a:defRPr/>
              </a:pPr>
              <a:t>9/10/18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21BE9E-0AFD-E140-8730-DEC66C7892B9}" type="slidenum">
              <a:rPr lang="en-US" smtClean="0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B3DB9-1E89-1342-AEA7-94EB3131B64A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7BA92-6EB9-1E46-A62E-D526D14C8EB7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CF1CB-B1C9-0444-9A7D-5F21B439682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0AF147-71DC-954F-94BD-2E572B9AD7A8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1BC69-50AA-7D4B-AC7D-13A486C7484C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 smtClean="0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ulapt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slide" Target="slide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000" dirty="0" smtClean="0">
                <a:solidFill>
                  <a:srgbClr val="800000"/>
                </a:solidFill>
                <a:latin typeface="Century Gothic" charset="0"/>
              </a:rPr>
              <a:t>EL ESQUELETO HUMANO</a:t>
            </a:r>
          </a:p>
          <a:p>
            <a:pPr algn="ctr">
              <a:spcBef>
                <a:spcPct val="50000"/>
              </a:spcBef>
            </a:pPr>
            <a:r>
              <a:rPr lang="es-ES_tradnl" sz="4000" b="1" dirty="0" smtClean="0">
                <a:solidFill>
                  <a:srgbClr val="800000"/>
                </a:solidFill>
                <a:latin typeface="Century Gothic" charset="0"/>
              </a:rPr>
              <a:t>2º </a:t>
            </a:r>
            <a:r>
              <a:rPr lang="es-ES_tradnl" sz="4000" b="1" dirty="0" err="1" smtClean="0">
                <a:solidFill>
                  <a:srgbClr val="800000"/>
                </a:solidFill>
                <a:latin typeface="Century Gothic" charset="0"/>
              </a:rPr>
              <a:t>E.P</a:t>
            </a:r>
            <a:r>
              <a:rPr lang="es-ES_tradnl" sz="4000" b="1" dirty="0" smtClean="0">
                <a:solidFill>
                  <a:srgbClr val="800000"/>
                </a:solidFill>
                <a:latin typeface="Century Gothic" charset="0"/>
              </a:rPr>
              <a:t>.</a:t>
            </a:r>
            <a:endParaRPr lang="es-ES" sz="4000" b="1" dirty="0" smtClean="0">
              <a:solidFill>
                <a:srgbClr val="FFFF00"/>
              </a:solidFill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COLUMNA VERTEBRAL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1096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</a:t>
            </a:r>
            <a:r>
              <a:rPr lang="es-ES_tradnl" sz="1600" dirty="0" smtClean="0"/>
              <a:t>ÚMERO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24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</a:t>
            </a:r>
            <a:r>
              <a:rPr lang="es-ES_tradnl" sz="1600" dirty="0" smtClean="0"/>
              <a:t>ERNÓN</a:t>
            </a:r>
            <a:endParaRPr lang="es-ES_tradnl" sz="1600" dirty="0"/>
          </a:p>
        </p:txBody>
      </p:sp>
      <p:sp>
        <p:nvSpPr>
          <p:cNvPr id="35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6" name="Rectángulo 6">
            <a:hlinkClick r:id="" action="ppaction://hlinkshowjump?jump=nextslide"/>
          </p:cNvPr>
          <p:cNvSpPr/>
          <p:nvPr/>
        </p:nvSpPr>
        <p:spPr>
          <a:xfrm>
            <a:off x="3200400" y="2362200"/>
            <a:ext cx="457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TIBIA Y PERON</a:t>
            </a:r>
            <a:r>
              <a:rPr lang="es-ES_tradnl" sz="3200" dirty="0" smtClean="0">
                <a:solidFill>
                  <a:schemeClr val="tx1"/>
                </a:solidFill>
              </a:rPr>
              <a:t>É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1096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</a:t>
            </a:r>
            <a:r>
              <a:rPr lang="es-ES_tradnl" sz="1600" dirty="0" smtClean="0"/>
              <a:t>ÚMERO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24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</a:t>
            </a:r>
            <a:r>
              <a:rPr lang="es-ES_tradnl" sz="1600" dirty="0" smtClean="0"/>
              <a:t>E</a:t>
            </a:r>
            <a:r>
              <a:rPr lang="es-ES_tradnl" sz="1600" dirty="0" smtClean="0"/>
              <a:t>RNÓN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7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8" name="Rectángulo 6">
            <a:hlinkClick r:id="" action="ppaction://hlinkshowjump?jump=nextslide"/>
          </p:cNvPr>
          <p:cNvSpPr/>
          <p:nvPr/>
        </p:nvSpPr>
        <p:spPr>
          <a:xfrm>
            <a:off x="2743200" y="5257800"/>
            <a:ext cx="4572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</a:t>
            </a:r>
            <a:r>
              <a:rPr lang="es-ES_tradnl" sz="3200" dirty="0" smtClean="0">
                <a:solidFill>
                  <a:schemeClr val="tx1"/>
                </a:solidFill>
              </a:rPr>
              <a:t>ÚBITO </a:t>
            </a:r>
            <a:r>
              <a:rPr lang="es-ES_tradnl" sz="3200" dirty="0" smtClean="0">
                <a:solidFill>
                  <a:schemeClr val="tx1"/>
                </a:solidFill>
              </a:rPr>
              <a:t>Y RADIO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1096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</a:t>
            </a:r>
            <a:r>
              <a:rPr lang="es-ES_tradnl" sz="1600" dirty="0" smtClean="0"/>
              <a:t>ÚMERO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24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ESTERN</a:t>
            </a:r>
            <a:r>
              <a:rPr lang="es-ES_tradnl" sz="1600" dirty="0" smtClean="0"/>
              <a:t>ÓN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6" name="Rectángulo 6">
            <a:hlinkClick r:id="" action="ppaction://hlinkshowjump?jump=nextslide"/>
          </p:cNvPr>
          <p:cNvSpPr/>
          <p:nvPr/>
        </p:nvSpPr>
        <p:spPr>
          <a:xfrm>
            <a:off x="838200" y="1143000"/>
            <a:ext cx="6096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9" name="Rectángulo 38"/>
          <p:cNvSpPr/>
          <p:nvPr/>
        </p:nvSpPr>
        <p:spPr>
          <a:xfrm>
            <a:off x="2438400" y="5029200"/>
            <a:ext cx="11595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TIBIA Y</a:t>
            </a:r>
          </a:p>
          <a:p>
            <a:r>
              <a:rPr lang="es-ES_tradnl" dirty="0" smtClean="0"/>
              <a:t>PERON</a:t>
            </a:r>
            <a:r>
              <a:rPr lang="es-ES_tradnl" dirty="0" smtClean="0"/>
              <a:t>É</a:t>
            </a:r>
            <a:endParaRPr lang="es-ES_tradnl" dirty="0"/>
          </a:p>
        </p:txBody>
      </p:sp>
      <p:sp>
        <p:nvSpPr>
          <p:cNvPr id="40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MUY BIEN!!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1096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</a:t>
            </a:r>
            <a:r>
              <a:rPr lang="es-ES_tradnl" sz="1600" dirty="0" smtClean="0"/>
              <a:t>ÚMERO</a:t>
            </a:r>
            <a:endParaRPr lang="es-ES_tradnl" sz="1600" dirty="0"/>
          </a:p>
        </p:txBody>
      </p:sp>
      <p:sp>
        <p:nvSpPr>
          <p:cNvPr id="34" name="Rectángulo 33"/>
          <p:cNvSpPr/>
          <p:nvPr/>
        </p:nvSpPr>
        <p:spPr>
          <a:xfrm>
            <a:off x="3429000" y="1600200"/>
            <a:ext cx="13247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ESTERN</a:t>
            </a:r>
            <a:r>
              <a:rPr lang="es-ES_tradnl" sz="1600" dirty="0" smtClean="0"/>
              <a:t>ÓN</a:t>
            </a:r>
            <a:endParaRPr lang="es-ES_tradnl" sz="1600" dirty="0"/>
          </a:p>
        </p:txBody>
      </p:sp>
      <p:sp>
        <p:nvSpPr>
          <p:cNvPr id="31" name="Rectángulo 30"/>
          <p:cNvSpPr/>
          <p:nvPr/>
        </p:nvSpPr>
        <p:spPr>
          <a:xfrm>
            <a:off x="3276600" y="2514600"/>
            <a:ext cx="246734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COLUMNA VERTEBRAL</a:t>
            </a:r>
            <a:endParaRPr lang="es-ES_tradnl" sz="1600" dirty="0"/>
          </a:p>
        </p:txBody>
      </p:sp>
      <p:sp>
        <p:nvSpPr>
          <p:cNvPr id="37" name="Rectángulo 36"/>
          <p:cNvSpPr/>
          <p:nvPr/>
        </p:nvSpPr>
        <p:spPr>
          <a:xfrm>
            <a:off x="609600" y="914400"/>
            <a:ext cx="102463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</a:t>
            </a:r>
            <a:r>
              <a:rPr lang="es-ES_tradnl" sz="1600" dirty="0" smtClean="0"/>
              <a:t>ÚBITO</a:t>
            </a:r>
            <a:endParaRPr lang="es-ES_tradnl" sz="1600" dirty="0" smtClean="0"/>
          </a:p>
          <a:p>
            <a:r>
              <a:rPr lang="es-ES_tradnl" sz="1600" dirty="0" smtClean="0"/>
              <a:t>Y RADIO</a:t>
            </a:r>
            <a:endParaRPr lang="es-ES_tradnl" sz="1600" dirty="0"/>
          </a:p>
        </p:txBody>
      </p:sp>
      <p:sp>
        <p:nvSpPr>
          <p:cNvPr id="38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2438400" y="4953000"/>
            <a:ext cx="10511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TIBIA Y</a:t>
            </a:r>
          </a:p>
          <a:p>
            <a:r>
              <a:rPr lang="es-ES_tradnl" sz="1600" dirty="0" smtClean="0"/>
              <a:t>PERON</a:t>
            </a:r>
            <a:r>
              <a:rPr lang="es-ES_tradnl" sz="1600" dirty="0" smtClean="0"/>
              <a:t>É</a:t>
            </a:r>
            <a:endParaRPr lang="es-ES_tradnl" sz="1600" dirty="0" smtClean="0"/>
          </a:p>
          <a:p>
            <a:endParaRPr lang="es-ES_tradn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828800" y="1752600"/>
            <a:ext cx="6324600" cy="147732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pt-BR" dirty="0"/>
              <a:t>Publicado </a:t>
            </a:r>
            <a:r>
              <a:rPr lang="pt-BR" dirty="0" err="1"/>
              <a:t>en</a:t>
            </a:r>
            <a:r>
              <a:rPr lang="pt-BR" dirty="0"/>
              <a:t> : </a:t>
            </a:r>
          </a:p>
          <a:p>
            <a:endParaRPr lang="pt-BR" dirty="0"/>
          </a:p>
          <a:p>
            <a:r>
              <a:rPr lang="pt-BR" dirty="0"/>
              <a:t>Elaborado </a:t>
            </a:r>
            <a:r>
              <a:rPr lang="pt-BR" dirty="0" smtClean="0"/>
              <a:t>por: Mª Carmen P</a:t>
            </a:r>
            <a:r>
              <a:rPr lang="pt-BR" dirty="0" smtClean="0"/>
              <a:t>érez González</a:t>
            </a:r>
            <a:endParaRPr lang="pt-BR" dirty="0" smtClean="0"/>
          </a:p>
          <a:p>
            <a:endParaRPr lang="pt-BR" dirty="0" smtClean="0"/>
          </a:p>
          <a:p>
            <a:endParaRPr lang="es-ES" dirty="0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3429000" y="1752600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 dirty="0">
                <a:hlinkClick r:id="rId2"/>
              </a:rPr>
              <a:t>http://aulapt.org/</a:t>
            </a:r>
            <a:endParaRPr lang="es-ES" dirty="0"/>
          </a:p>
          <a:p>
            <a:r>
              <a:rPr lang="es-ES" dirty="0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562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n 6" descr="skeleton-1456627_960_72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2895600"/>
            <a:ext cx="2043113" cy="25146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6019800" y="63246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4800600" y="60198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ángulo 7"/>
          <p:cNvSpPr/>
          <p:nvPr/>
        </p:nvSpPr>
        <p:spPr>
          <a:xfrm>
            <a:off x="3962400" y="4724400"/>
            <a:ext cx="5486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3200" dirty="0" smtClean="0"/>
              <a:t>Encuentra los huesos </a:t>
            </a:r>
          </a:p>
          <a:p>
            <a:r>
              <a:rPr lang="es-ES_tradnl" sz="3200" dirty="0" smtClean="0"/>
              <a:t>que te pide el esqueleto.</a:t>
            </a:r>
            <a:endParaRPr lang="es-ES_tradnl" sz="3200" dirty="0"/>
          </a:p>
        </p:txBody>
      </p:sp>
      <p:pic>
        <p:nvPicPr>
          <p:cNvPr id="10" name="Imagen 9" descr="skeleton-1456627_960_7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61999" y="1324708"/>
            <a:ext cx="4495800" cy="55332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dirty="0" smtClean="0">
                <a:solidFill>
                  <a:schemeClr val="tx1"/>
                </a:solidFill>
              </a:rPr>
              <a:t>F</a:t>
            </a:r>
            <a:r>
              <a:rPr lang="es-ES_tradnl" sz="4400" dirty="0" smtClean="0">
                <a:solidFill>
                  <a:schemeClr val="tx1"/>
                </a:solidFill>
              </a:rPr>
              <a:t>ÉMUR</a:t>
            </a:r>
            <a:endParaRPr lang="es-ES_tradnl" sz="44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6">
            <a:hlinkClick r:id="" action="ppaction://hlinkshowjump?jump=nextslide"/>
          </p:cNvPr>
          <p:cNvSpPr/>
          <p:nvPr/>
        </p:nvSpPr>
        <p:spPr>
          <a:xfrm>
            <a:off x="3429000" y="3810000"/>
            <a:ext cx="685800" cy="762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400" dirty="0" smtClean="0">
                <a:solidFill>
                  <a:schemeClr val="tx1"/>
                </a:solidFill>
              </a:rPr>
              <a:t>CR</a:t>
            </a:r>
            <a:r>
              <a:rPr lang="es-ES_tradnl" sz="4400" dirty="0" smtClean="0">
                <a:solidFill>
                  <a:schemeClr val="tx1"/>
                </a:solidFill>
              </a:rPr>
              <a:t>Á</a:t>
            </a:r>
            <a:r>
              <a:rPr lang="es-ES_tradnl" sz="4400" dirty="0" smtClean="0">
                <a:solidFill>
                  <a:schemeClr val="tx1"/>
                </a:solidFill>
              </a:rPr>
              <a:t>NEO</a:t>
            </a:r>
            <a:endParaRPr lang="es-ES_tradnl" sz="44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29" name="Rectángulo 6">
            <a:hlinkClick r:id="" action="ppaction://hlinkshowjump?jump=nextslide"/>
          </p:cNvPr>
          <p:cNvSpPr/>
          <p:nvPr/>
        </p:nvSpPr>
        <p:spPr>
          <a:xfrm>
            <a:off x="2971800" y="-381000"/>
            <a:ext cx="685800" cy="762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CLAV</a:t>
            </a:r>
            <a:r>
              <a:rPr lang="es-ES_tradnl" sz="3200" dirty="0" smtClean="0">
                <a:solidFill>
                  <a:schemeClr val="tx1"/>
                </a:solidFill>
              </a:rPr>
              <a:t>ÍCULA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3429000" y="914400"/>
            <a:ext cx="6096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600" dirty="0" smtClean="0">
                <a:solidFill>
                  <a:schemeClr val="tx1"/>
                </a:solidFill>
              </a:rPr>
              <a:t>PELVIS</a:t>
            </a:r>
            <a:endParaRPr lang="es-ES_tradnl" sz="36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</a:t>
            </a:r>
            <a:r>
              <a:rPr lang="es-ES_tradnl" dirty="0" smtClean="0"/>
              <a:t>NEO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2895600" y="2895600"/>
            <a:ext cx="1219200" cy="6096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ÍCULA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COSTILLAS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31" name="Rectángulo 6">
            <a:hlinkClick r:id="" action="ppaction://hlinkshowjump?jump=nextslide"/>
          </p:cNvPr>
          <p:cNvSpPr/>
          <p:nvPr/>
        </p:nvSpPr>
        <p:spPr>
          <a:xfrm>
            <a:off x="2667000" y="1981200"/>
            <a:ext cx="1219200" cy="3048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3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4" name="Rectángulo 6">
            <a:hlinkClick r:id="" action="ppaction://hlinkshowjump?jump=nextslide"/>
          </p:cNvPr>
          <p:cNvSpPr/>
          <p:nvPr/>
        </p:nvSpPr>
        <p:spPr>
          <a:xfrm>
            <a:off x="2667000" y="1981200"/>
            <a:ext cx="1219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H</a:t>
            </a:r>
            <a:r>
              <a:rPr lang="es-ES_tradnl" sz="3200" dirty="0" smtClean="0">
                <a:solidFill>
                  <a:schemeClr val="tx1"/>
                </a:solidFill>
              </a:rPr>
              <a:t>ÚMERO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34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5" name="Rectángulo 6">
            <a:hlinkClick r:id="" action="ppaction://hlinkshowjump?jump=nextslide"/>
          </p:cNvPr>
          <p:cNvSpPr/>
          <p:nvPr/>
        </p:nvSpPr>
        <p:spPr>
          <a:xfrm>
            <a:off x="1981200" y="1219200"/>
            <a:ext cx="4572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</p:nvPr>
        </p:nvGraphicFramePr>
        <p:xfrm>
          <a:off x="609600" y="381000"/>
          <a:ext cx="8042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  <a:gridCol w="804228"/>
              </a:tblGrid>
              <a:tr h="370840"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" name="Imagen 11" descr="bones-2026187_960_720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77025" cy="6858000"/>
          </a:xfrm>
          <a:prstGeom prst="rect">
            <a:avLst/>
          </a:prstGeom>
        </p:spPr>
      </p:pic>
      <p:sp>
        <p:nvSpPr>
          <p:cNvPr id="13" name="Elipse 12"/>
          <p:cNvSpPr/>
          <p:nvPr/>
        </p:nvSpPr>
        <p:spPr>
          <a:xfrm>
            <a:off x="3276600" y="25146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Elipse 13"/>
          <p:cNvSpPr/>
          <p:nvPr/>
        </p:nvSpPr>
        <p:spPr>
          <a:xfrm>
            <a:off x="3276600" y="1676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Elipse 14"/>
          <p:cNvSpPr/>
          <p:nvPr/>
        </p:nvSpPr>
        <p:spPr>
          <a:xfrm>
            <a:off x="2895600" y="1981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Elipse 15"/>
          <p:cNvSpPr/>
          <p:nvPr/>
        </p:nvSpPr>
        <p:spPr>
          <a:xfrm>
            <a:off x="2133600" y="12954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Elipse 16"/>
          <p:cNvSpPr/>
          <p:nvPr/>
        </p:nvSpPr>
        <p:spPr>
          <a:xfrm>
            <a:off x="1143000" y="12954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Elipse 17"/>
          <p:cNvSpPr/>
          <p:nvPr/>
        </p:nvSpPr>
        <p:spPr>
          <a:xfrm>
            <a:off x="3276600" y="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Elipse 18"/>
          <p:cNvSpPr/>
          <p:nvPr/>
        </p:nvSpPr>
        <p:spPr>
          <a:xfrm>
            <a:off x="2971800" y="30480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0" name="Elipse 19"/>
          <p:cNvSpPr/>
          <p:nvPr/>
        </p:nvSpPr>
        <p:spPr>
          <a:xfrm>
            <a:off x="3657600" y="40386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1" name="Elipse 20"/>
          <p:cNvSpPr/>
          <p:nvPr/>
        </p:nvSpPr>
        <p:spPr>
          <a:xfrm>
            <a:off x="2819400" y="5410200"/>
            <a:ext cx="228600" cy="22860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2" name="Elipse 21"/>
          <p:cNvSpPr/>
          <p:nvPr/>
        </p:nvSpPr>
        <p:spPr>
          <a:xfrm>
            <a:off x="3581400" y="1219200"/>
            <a:ext cx="228600" cy="228600"/>
          </a:xfrm>
          <a:prstGeom prst="ellipse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Llamada ovalada 22"/>
          <p:cNvSpPr/>
          <p:nvPr/>
        </p:nvSpPr>
        <p:spPr>
          <a:xfrm>
            <a:off x="5410200" y="1752600"/>
            <a:ext cx="3733800" cy="1295400"/>
          </a:xfrm>
          <a:prstGeom prst="wedgeEllipseCallout">
            <a:avLst>
              <a:gd name="adj1" fmla="val -104439"/>
              <a:gd name="adj2" fmla="val -119916"/>
            </a:avLst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3200" dirty="0" smtClean="0">
                <a:solidFill>
                  <a:schemeClr val="tx1"/>
                </a:solidFill>
              </a:rPr>
              <a:t>EST</a:t>
            </a:r>
            <a:r>
              <a:rPr lang="es-ES_tradnl" sz="3200" dirty="0" smtClean="0">
                <a:solidFill>
                  <a:schemeClr val="tx1"/>
                </a:solidFill>
              </a:rPr>
              <a:t>ERNÓN</a:t>
            </a:r>
            <a:endParaRPr lang="es-ES_tradnl" sz="3200" dirty="0">
              <a:solidFill>
                <a:schemeClr val="tx1"/>
              </a:solidFill>
            </a:endParaRPr>
          </a:p>
        </p:txBody>
      </p:sp>
      <p:pic>
        <p:nvPicPr>
          <p:cNvPr id="24" name="Imagen 7" descr="aulapt.org-9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8823" y="6324600"/>
            <a:ext cx="376517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Imagen 7" descr="LOGO SANTA AN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63246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ángulo 27"/>
          <p:cNvSpPr/>
          <p:nvPr/>
        </p:nvSpPr>
        <p:spPr>
          <a:xfrm>
            <a:off x="3276600" y="3733800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F</a:t>
            </a:r>
            <a:r>
              <a:rPr lang="es-ES_tradnl" dirty="0" smtClean="0"/>
              <a:t>É</a:t>
            </a:r>
            <a:r>
              <a:rPr lang="es-ES_tradnl" dirty="0" smtClean="0"/>
              <a:t>MUR</a:t>
            </a:r>
            <a:endParaRPr lang="es-ES_tradnl" dirty="0"/>
          </a:p>
        </p:txBody>
      </p:sp>
      <p:sp>
        <p:nvSpPr>
          <p:cNvPr id="30" name="Rectángulo 29"/>
          <p:cNvSpPr/>
          <p:nvPr/>
        </p:nvSpPr>
        <p:spPr>
          <a:xfrm>
            <a:off x="3581400" y="0"/>
            <a:ext cx="1172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CR</a:t>
            </a:r>
            <a:r>
              <a:rPr lang="es-ES_tradnl" dirty="0" smtClean="0"/>
              <a:t>ÁNEO</a:t>
            </a:r>
            <a:endParaRPr lang="es-ES_tradnl" dirty="0"/>
          </a:p>
        </p:txBody>
      </p:sp>
      <p:sp>
        <p:nvSpPr>
          <p:cNvPr id="27" name="Rectángulo 26"/>
          <p:cNvSpPr/>
          <p:nvPr/>
        </p:nvSpPr>
        <p:spPr>
          <a:xfrm>
            <a:off x="3810000" y="9906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CLAV</a:t>
            </a:r>
            <a:r>
              <a:rPr lang="es-ES_tradnl" dirty="0" smtClean="0"/>
              <a:t>Í</a:t>
            </a:r>
            <a:r>
              <a:rPr lang="es-ES_tradnl" dirty="0" smtClean="0"/>
              <a:t>CULA</a:t>
            </a:r>
            <a:endParaRPr lang="es-ES_tradnl" dirty="0"/>
          </a:p>
        </p:txBody>
      </p:sp>
      <p:sp>
        <p:nvSpPr>
          <p:cNvPr id="29" name="Rectángulo 28"/>
          <p:cNvSpPr/>
          <p:nvPr/>
        </p:nvSpPr>
        <p:spPr>
          <a:xfrm>
            <a:off x="3200400" y="3048000"/>
            <a:ext cx="975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/>
              <a:t>PELVIS</a:t>
            </a:r>
            <a:endParaRPr lang="es-ES_tradnl" dirty="0"/>
          </a:p>
        </p:txBody>
      </p:sp>
      <p:sp>
        <p:nvSpPr>
          <p:cNvPr id="32" name="Rectángulo 31"/>
          <p:cNvSpPr/>
          <p:nvPr/>
        </p:nvSpPr>
        <p:spPr>
          <a:xfrm>
            <a:off x="3048000" y="1981200"/>
            <a:ext cx="13135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COSTILLAS</a:t>
            </a:r>
            <a:endParaRPr lang="es-ES_tradnl" sz="1600" dirty="0"/>
          </a:p>
        </p:txBody>
      </p:sp>
      <p:sp>
        <p:nvSpPr>
          <p:cNvPr id="26" name="Rectángulo 25"/>
          <p:cNvSpPr/>
          <p:nvPr/>
        </p:nvSpPr>
        <p:spPr>
          <a:xfrm>
            <a:off x="1752600" y="990600"/>
            <a:ext cx="1096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600" dirty="0" smtClean="0"/>
              <a:t>H</a:t>
            </a:r>
            <a:r>
              <a:rPr lang="es-ES_tradnl" sz="1600" dirty="0" smtClean="0"/>
              <a:t>ÚMERO</a:t>
            </a:r>
            <a:endParaRPr lang="es-ES_tradnl" sz="1600" dirty="0"/>
          </a:p>
        </p:txBody>
      </p:sp>
      <p:sp>
        <p:nvSpPr>
          <p:cNvPr id="31" name="Rectángulo 6">
            <a:hlinkClick r:id="rId5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>
              <a:solidFill>
                <a:schemeClr val="tx1"/>
              </a:solidFill>
            </a:endParaRPr>
          </a:p>
        </p:txBody>
      </p:sp>
      <p:sp>
        <p:nvSpPr>
          <p:cNvPr id="34" name="Rectángulo 6">
            <a:hlinkClick r:id="" action="ppaction://hlinkshowjump?jump=nextslide"/>
          </p:cNvPr>
          <p:cNvSpPr/>
          <p:nvPr/>
        </p:nvSpPr>
        <p:spPr>
          <a:xfrm>
            <a:off x="3124200" y="1600200"/>
            <a:ext cx="685800" cy="381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a">
  <a:themeElements>
    <a:clrScheme name="Bris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is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is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Brisa.thmx</Template>
  <TotalTime>7556</TotalTime>
  <Words>125</Words>
  <Application>Microsoft Office PowerPoint</Application>
  <PresentationFormat>Presentación en pantalla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Brisa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318</cp:revision>
  <cp:lastPrinted>2018-02-21T21:16:32Z</cp:lastPrinted>
  <dcterms:created xsi:type="dcterms:W3CDTF">2018-10-09T06:43:46Z</dcterms:created>
  <dcterms:modified xsi:type="dcterms:W3CDTF">2018-10-09T07:22:54Z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