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4023" r:id="rId1"/>
  </p:sldMasterIdLst>
  <p:sldIdLst>
    <p:sldId id="1498" r:id="rId2"/>
    <p:sldId id="1500" r:id="rId3"/>
    <p:sldId id="1499" r:id="rId4"/>
    <p:sldId id="1502" r:id="rId5"/>
    <p:sldId id="1503" r:id="rId6"/>
    <p:sldId id="1504" r:id="rId7"/>
    <p:sldId id="1505" r:id="rId8"/>
    <p:sldId id="1506" r:id="rId9"/>
    <p:sldId id="1508" r:id="rId10"/>
    <p:sldId id="1509" r:id="rId11"/>
    <p:sldId id="1510" r:id="rId12"/>
    <p:sldId id="1511" r:id="rId13"/>
    <p:sldId id="1512" r:id="rId14"/>
    <p:sldId id="1100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loop="1" showNarration="1">
    <p:kiosk/>
    <p:sldAll/>
    <p:penClr>
      <a:srgbClr val="FF0000"/>
    </p:penClr>
  </p:showPr>
  <p:clrMru>
    <a:srgbClr val="6BA0F5"/>
    <a:srgbClr val="CC3300"/>
    <a:srgbClr val="A50021"/>
    <a:srgbClr val="FFFDB7"/>
    <a:srgbClr val="DAFF71"/>
    <a:srgbClr val="D7D200"/>
    <a:srgbClr val="5384CD"/>
    <a:srgbClr val="1063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72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D7B298-0DE5-4A49-A24F-A3C2385B9D3E}" type="datetime1">
              <a:rPr lang="en-US" smtClean="0"/>
              <a:pPr>
                <a:defRPr/>
              </a:pPr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9707A-5672-0E4C-A722-5F7522081F85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AFF86-C1FD-EC43-A852-355D5397CF2F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095F4-8692-3A4E-8E01-D07840A104C1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89D61-9BCC-D64C-B201-2BED06BABC0F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2006D-48D0-E54C-969D-4F0A693BE1A4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AA877-99D8-AD43-8C67-2A0D73476A7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264F9-D352-CE41-BF57-E7FBFF48FFEC}" type="datetime1">
              <a:rPr lang="en-US" smtClean="0"/>
              <a:pPr>
                <a:defRPr/>
              </a:pPr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1BE9E-0AFD-E140-8730-DEC66C7892B9}" type="slidenum">
              <a:rPr lang="en-US" smtClean="0"/>
              <a:pPr>
                <a:defRPr/>
              </a:pPr>
              <a:t>‹Nr.›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B3DB9-1E89-1342-AEA7-94EB3131B64A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7BA92-6EB9-1E46-A62E-D526D14C8EB7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CF1CB-B1C9-0444-9A7D-5F21B439682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0AF147-71DC-954F-94BD-2E572B9AD7A8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1BC69-50AA-7D4B-AC7D-13A486C7484C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4AA877-99D8-AD43-8C67-2A0D73476A7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ulap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45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000" dirty="0" err="1" smtClean="0">
                <a:solidFill>
                  <a:srgbClr val="800000"/>
                </a:solidFill>
                <a:latin typeface="Century Gothic" charset="0"/>
              </a:rPr>
              <a:t>L’ESQUELET</a:t>
            </a:r>
            <a:r>
              <a:rPr lang="es-ES_tradnl" sz="4000" dirty="0" smtClean="0">
                <a:solidFill>
                  <a:srgbClr val="800000"/>
                </a:solidFill>
                <a:latin typeface="Century Gothic" charset="0"/>
              </a:rPr>
              <a:t> HUMÀ</a:t>
            </a:r>
          </a:p>
          <a:p>
            <a:pPr algn="ctr">
              <a:spcBef>
                <a:spcPct val="50000"/>
              </a:spcBef>
            </a:pPr>
            <a:r>
              <a:rPr lang="es-ES_tradnl" sz="4000" b="1" dirty="0" smtClean="0">
                <a:solidFill>
                  <a:srgbClr val="800000"/>
                </a:solidFill>
                <a:latin typeface="Century Gothic" charset="0"/>
              </a:rPr>
              <a:t>2º </a:t>
            </a:r>
            <a:r>
              <a:rPr lang="es-ES_tradnl" sz="4000" b="1" dirty="0" err="1" smtClean="0">
                <a:solidFill>
                  <a:srgbClr val="800000"/>
                </a:solidFill>
                <a:latin typeface="Century Gothic" charset="0"/>
              </a:rPr>
              <a:t>E.P</a:t>
            </a:r>
            <a:r>
              <a:rPr lang="es-ES_tradnl" sz="4000" b="1" dirty="0" smtClean="0">
                <a:solidFill>
                  <a:srgbClr val="800000"/>
                </a:solidFill>
                <a:latin typeface="Century Gothic" charset="0"/>
              </a:rPr>
              <a:t>.</a:t>
            </a:r>
            <a:endParaRPr lang="es-ES" sz="4000" b="1" dirty="0" smtClean="0">
              <a:solidFill>
                <a:srgbClr val="FFFF00"/>
              </a:solidFill>
              <a:latin typeface="Century Gothic" charset="0"/>
            </a:endParaRPr>
          </a:p>
        </p:txBody>
      </p:sp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19600" y="64008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352800" y="60960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COLUMNA VERTEBRAL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93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COSTELLES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9369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HÚMER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3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ESTÈRNUM</a:t>
            </a:r>
            <a:endParaRPr lang="es-ES_tradnl" sz="1600" dirty="0"/>
          </a:p>
        </p:txBody>
      </p:sp>
      <p:sp>
        <p:nvSpPr>
          <p:cNvPr id="35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6" name="Rectángulo 6">
            <a:hlinkClick r:id="" action="ppaction://hlinkshowjump?jump=nextslide"/>
          </p:cNvPr>
          <p:cNvSpPr/>
          <p:nvPr/>
        </p:nvSpPr>
        <p:spPr>
          <a:xfrm>
            <a:off x="3200400" y="2362200"/>
            <a:ext cx="4572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TIBIA I PERONÉ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93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COSTELLES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9369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HÚMER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3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ESTÈRNUM</a:t>
            </a:r>
            <a:endParaRPr lang="es-ES_tradnl" sz="1600" dirty="0"/>
          </a:p>
        </p:txBody>
      </p:sp>
      <p:sp>
        <p:nvSpPr>
          <p:cNvPr id="31" name="Rectángulo 30"/>
          <p:cNvSpPr/>
          <p:nvPr/>
        </p:nvSpPr>
        <p:spPr>
          <a:xfrm>
            <a:off x="3276600" y="2514600"/>
            <a:ext cx="24673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COLUMNA VERTEBRAL</a:t>
            </a:r>
            <a:endParaRPr lang="es-ES_tradnl" sz="1600" dirty="0"/>
          </a:p>
        </p:txBody>
      </p:sp>
      <p:sp>
        <p:nvSpPr>
          <p:cNvPr id="37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8" name="Rectángulo 6">
            <a:hlinkClick r:id="" action="ppaction://hlinkshowjump?jump=nextslide"/>
          </p:cNvPr>
          <p:cNvSpPr/>
          <p:nvPr/>
        </p:nvSpPr>
        <p:spPr>
          <a:xfrm>
            <a:off x="2743200" y="5257800"/>
            <a:ext cx="4572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</a:t>
            </a:r>
            <a:r>
              <a:rPr lang="es-ES_tradnl" sz="3200" dirty="0" smtClean="0">
                <a:solidFill>
                  <a:schemeClr val="tx1"/>
                </a:solidFill>
              </a:rPr>
              <a:t>Ú</a:t>
            </a:r>
            <a:r>
              <a:rPr lang="es-ES_tradnl" sz="3200" dirty="0" smtClean="0">
                <a:solidFill>
                  <a:schemeClr val="tx1"/>
                </a:solidFill>
              </a:rPr>
              <a:t>BIT </a:t>
            </a:r>
            <a:r>
              <a:rPr lang="es-ES_tradnl" sz="3200" dirty="0" smtClean="0">
                <a:solidFill>
                  <a:schemeClr val="tx1"/>
                </a:solidFill>
              </a:rPr>
              <a:t>I RADI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93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COSTELLES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9369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HÚMER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3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ESTÈRNUM</a:t>
            </a:r>
            <a:endParaRPr lang="es-ES_tradnl" sz="1600" dirty="0"/>
          </a:p>
        </p:txBody>
      </p:sp>
      <p:sp>
        <p:nvSpPr>
          <p:cNvPr id="31" name="Rectángulo 30"/>
          <p:cNvSpPr/>
          <p:nvPr/>
        </p:nvSpPr>
        <p:spPr>
          <a:xfrm>
            <a:off x="3276600" y="2514600"/>
            <a:ext cx="24673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COLUMNA VERTEBRAL</a:t>
            </a:r>
            <a:endParaRPr lang="es-ES_tradnl" sz="1600" dirty="0"/>
          </a:p>
        </p:txBody>
      </p:sp>
      <p:sp>
        <p:nvSpPr>
          <p:cNvPr id="35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6" name="Rectángulo 6">
            <a:hlinkClick r:id="" action="ppaction://hlinkshowjump?jump=nextslide"/>
          </p:cNvPr>
          <p:cNvSpPr/>
          <p:nvPr/>
        </p:nvSpPr>
        <p:spPr>
          <a:xfrm>
            <a:off x="838200" y="1143000"/>
            <a:ext cx="6096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Rectángulo 32"/>
          <p:cNvSpPr/>
          <p:nvPr/>
        </p:nvSpPr>
        <p:spPr>
          <a:xfrm>
            <a:off x="2133600" y="5029200"/>
            <a:ext cx="191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TIBIA I PERON</a:t>
            </a:r>
            <a:r>
              <a:rPr lang="es-ES_tradnl" dirty="0" smtClean="0"/>
              <a:t>É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MOLT BÉ!!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93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COSTELLES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9369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HÚMER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3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ESTÈRNUM</a:t>
            </a:r>
            <a:endParaRPr lang="es-ES_tradnl" sz="1600" dirty="0"/>
          </a:p>
        </p:txBody>
      </p:sp>
      <p:sp>
        <p:nvSpPr>
          <p:cNvPr id="31" name="Rectángulo 30"/>
          <p:cNvSpPr/>
          <p:nvPr/>
        </p:nvSpPr>
        <p:spPr>
          <a:xfrm>
            <a:off x="3276600" y="2514600"/>
            <a:ext cx="24673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COLUMNA VERTEBRAL</a:t>
            </a:r>
            <a:endParaRPr lang="es-ES_tradnl" sz="1600" dirty="0"/>
          </a:p>
        </p:txBody>
      </p:sp>
      <p:sp>
        <p:nvSpPr>
          <p:cNvPr id="37" name="Rectángulo 36"/>
          <p:cNvSpPr/>
          <p:nvPr/>
        </p:nvSpPr>
        <p:spPr>
          <a:xfrm>
            <a:off x="609600" y="914400"/>
            <a:ext cx="79651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</a:t>
            </a:r>
            <a:r>
              <a:rPr lang="es-ES_tradnl" sz="1600" dirty="0" smtClean="0"/>
              <a:t>Ú</a:t>
            </a:r>
            <a:r>
              <a:rPr lang="es-ES_tradnl" sz="1600" dirty="0" smtClean="0"/>
              <a:t>BIT</a:t>
            </a:r>
            <a:endParaRPr lang="es-ES_tradnl" sz="1600" dirty="0" smtClean="0"/>
          </a:p>
          <a:p>
            <a:r>
              <a:rPr lang="es-ES_tradnl" sz="1600" dirty="0" smtClean="0"/>
              <a:t>I RADI</a:t>
            </a:r>
            <a:endParaRPr lang="es-ES_tradnl" sz="1600" dirty="0"/>
          </a:p>
        </p:txBody>
      </p:sp>
      <p:sp>
        <p:nvSpPr>
          <p:cNvPr id="33" name="Rectángulo 32"/>
          <p:cNvSpPr/>
          <p:nvPr/>
        </p:nvSpPr>
        <p:spPr>
          <a:xfrm>
            <a:off x="2133600" y="5029200"/>
            <a:ext cx="191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TIBIA I PERON</a:t>
            </a:r>
            <a:r>
              <a:rPr lang="es-ES_tradnl" dirty="0" smtClean="0"/>
              <a:t>É</a:t>
            </a:r>
            <a:endParaRPr lang="es-ES_tradnl" dirty="0"/>
          </a:p>
        </p:txBody>
      </p:sp>
      <p:sp>
        <p:nvSpPr>
          <p:cNvPr id="35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85344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828800" y="1752600"/>
            <a:ext cx="6324600" cy="1477328"/>
          </a:xfrm>
          <a:prstGeom prst="rect">
            <a:avLst/>
          </a:prstGeom>
          <a:solidFill>
            <a:srgbClr val="F0C270">
              <a:alpha val="0"/>
            </a:srgbClr>
          </a:solidFill>
          <a:ln w="222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pt-BR" dirty="0"/>
              <a:t>Publicado </a:t>
            </a:r>
            <a:r>
              <a:rPr lang="pt-BR" dirty="0" err="1"/>
              <a:t>en</a:t>
            </a:r>
            <a:r>
              <a:rPr lang="pt-BR" dirty="0"/>
              <a:t> : </a:t>
            </a:r>
          </a:p>
          <a:p>
            <a:endParaRPr lang="pt-BR" dirty="0"/>
          </a:p>
          <a:p>
            <a:r>
              <a:rPr lang="pt-BR" dirty="0"/>
              <a:t>Elaborado </a:t>
            </a:r>
            <a:r>
              <a:rPr lang="pt-BR" dirty="0" smtClean="0"/>
              <a:t>por: Mª Carmen Pérez González</a:t>
            </a:r>
          </a:p>
          <a:p>
            <a:endParaRPr lang="pt-BR" dirty="0" smtClean="0"/>
          </a:p>
          <a:p>
            <a:endParaRPr lang="es-ES" dirty="0">
              <a:solidFill>
                <a:srgbClr val="40688C"/>
              </a:solidFill>
            </a:endParaRPr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3429000" y="1752600"/>
            <a:ext cx="3781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s-ES" dirty="0">
                <a:hlinkClick r:id="rId2"/>
              </a:rPr>
              <a:t>http://aulapt.org/</a:t>
            </a:r>
            <a:endParaRPr lang="es-ES" dirty="0"/>
          </a:p>
          <a:p>
            <a:r>
              <a:rPr lang="es-ES" dirty="0"/>
              <a:t> </a:t>
            </a: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5943600" y="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600"/>
              <a:t>esc   salir</a:t>
            </a:r>
          </a:p>
        </p:txBody>
      </p:sp>
      <p:pic>
        <p:nvPicPr>
          <p:cNvPr id="71685" name="Imagen 6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5626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6019800" y="63246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4800600" y="60198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ángulo 7"/>
          <p:cNvSpPr/>
          <p:nvPr/>
        </p:nvSpPr>
        <p:spPr>
          <a:xfrm>
            <a:off x="3962400" y="4724400"/>
            <a:ext cx="548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200" dirty="0" err="1" smtClean="0"/>
              <a:t>Troba</a:t>
            </a:r>
            <a:r>
              <a:rPr lang="es-ES_tradnl" sz="3200" dirty="0" smtClean="0"/>
              <a:t> en </a:t>
            </a:r>
            <a:r>
              <a:rPr lang="es-ES_tradnl" sz="3200" dirty="0" err="1" smtClean="0"/>
              <a:t>l'esquelet</a:t>
            </a:r>
            <a:r>
              <a:rPr lang="es-ES_tradnl" sz="3200" dirty="0" smtClean="0"/>
              <a:t> </a:t>
            </a:r>
          </a:p>
          <a:p>
            <a:r>
              <a:rPr lang="es-ES_tradnl" sz="3200" dirty="0" err="1" smtClean="0"/>
              <a:t>l'os</a:t>
            </a:r>
            <a:r>
              <a:rPr lang="es-ES_tradnl" sz="3200" dirty="0" smtClean="0"/>
              <a:t> que et </a:t>
            </a:r>
            <a:r>
              <a:rPr lang="es-ES_tradnl" sz="3200" dirty="0" err="1" smtClean="0"/>
              <a:t>demana</a:t>
            </a:r>
            <a:r>
              <a:rPr lang="es-ES_tradnl" sz="3200" dirty="0" smtClean="0"/>
              <a:t>.</a:t>
            </a:r>
            <a:endParaRPr lang="es-ES_tradnl" sz="3200" dirty="0"/>
          </a:p>
        </p:txBody>
      </p:sp>
      <p:pic>
        <p:nvPicPr>
          <p:cNvPr id="10" name="Imagen 9" descr="skeleton-1456627_960_72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61999" y="1324708"/>
            <a:ext cx="4495800" cy="55332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dirty="0" smtClean="0">
                <a:solidFill>
                  <a:schemeClr val="tx1"/>
                </a:solidFill>
              </a:rPr>
              <a:t>FÈMUR</a:t>
            </a:r>
            <a:endParaRPr lang="es-ES_tradnl" sz="44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Rectángulo 6">
            <a:hlinkClick r:id="" action="ppaction://hlinkshowjump?jump=nextslide"/>
          </p:cNvPr>
          <p:cNvSpPr/>
          <p:nvPr/>
        </p:nvSpPr>
        <p:spPr>
          <a:xfrm>
            <a:off x="3429000" y="3810000"/>
            <a:ext cx="685800" cy="762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dirty="0" smtClean="0">
                <a:solidFill>
                  <a:schemeClr val="tx1"/>
                </a:solidFill>
              </a:rPr>
              <a:t>CRANI</a:t>
            </a:r>
            <a:endParaRPr lang="es-ES_tradnl" sz="44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-228600"/>
            <a:ext cx="9144000" cy="7086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29" name="Rectángulo 6">
            <a:hlinkClick r:id="" action="ppaction://hlinkshowjump?jump=nextslide"/>
          </p:cNvPr>
          <p:cNvSpPr/>
          <p:nvPr/>
        </p:nvSpPr>
        <p:spPr>
          <a:xfrm>
            <a:off x="2971800" y="-381000"/>
            <a:ext cx="685800" cy="762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CLAVÍCULA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31" name="Rectángulo 6">
            <a:hlinkClick r:id="" action="ppaction://hlinkshowjump?jump=nextslide"/>
          </p:cNvPr>
          <p:cNvSpPr/>
          <p:nvPr/>
        </p:nvSpPr>
        <p:spPr>
          <a:xfrm>
            <a:off x="3429000" y="914400"/>
            <a:ext cx="6096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600" dirty="0" smtClean="0">
                <a:solidFill>
                  <a:schemeClr val="tx1"/>
                </a:solidFill>
              </a:rPr>
              <a:t>PELVIS</a:t>
            </a:r>
            <a:endParaRPr lang="es-ES_tradnl" sz="36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31" name="Rectángulo 6">
            <a:hlinkClick r:id="" action="ppaction://hlinkshowjump?jump=nextslide"/>
          </p:cNvPr>
          <p:cNvSpPr/>
          <p:nvPr/>
        </p:nvSpPr>
        <p:spPr>
          <a:xfrm>
            <a:off x="2895600" y="2895600"/>
            <a:ext cx="12192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CLAVÍCULA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COSTELLES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31" name="Rectángulo 6">
            <a:hlinkClick r:id="" action="ppaction://hlinkshowjump?jump=nextslide"/>
          </p:cNvPr>
          <p:cNvSpPr/>
          <p:nvPr/>
        </p:nvSpPr>
        <p:spPr>
          <a:xfrm>
            <a:off x="2667000" y="1981200"/>
            <a:ext cx="1219200" cy="3048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3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4" name="Rectángulo 6">
            <a:hlinkClick r:id="" action="ppaction://hlinkshowjump?jump=nextslide"/>
          </p:cNvPr>
          <p:cNvSpPr/>
          <p:nvPr/>
        </p:nvSpPr>
        <p:spPr>
          <a:xfrm>
            <a:off x="2667000" y="1981200"/>
            <a:ext cx="12192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HÚMER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93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COSTELLES</a:t>
            </a:r>
            <a:endParaRPr lang="es-ES_tradnl" sz="1600" dirty="0"/>
          </a:p>
        </p:txBody>
      </p:sp>
      <p:sp>
        <p:nvSpPr>
          <p:cNvPr id="34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5" name="Rectángulo 6">
            <a:hlinkClick r:id="" action="ppaction://hlinkshowjump?jump=nextslide"/>
          </p:cNvPr>
          <p:cNvSpPr/>
          <p:nvPr/>
        </p:nvSpPr>
        <p:spPr>
          <a:xfrm>
            <a:off x="1981200" y="1219200"/>
            <a:ext cx="4572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ESTÈRNUM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FÈMUR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902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CRANI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93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COSTELLES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9369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HÚMER</a:t>
            </a:r>
            <a:endParaRPr lang="es-ES_tradnl" sz="1600" dirty="0"/>
          </a:p>
        </p:txBody>
      </p:sp>
      <p:sp>
        <p:nvSpPr>
          <p:cNvPr id="31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4" name="Rectángulo 6">
            <a:hlinkClick r:id="" action="ppaction://hlinkshowjump?jump=nextslide"/>
          </p:cNvPr>
          <p:cNvSpPr/>
          <p:nvPr/>
        </p:nvSpPr>
        <p:spPr>
          <a:xfrm>
            <a:off x="3124200" y="1600200"/>
            <a:ext cx="6858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7548</TotalTime>
  <Words>123</Words>
  <Application>Microsoft Office PowerPoint</Application>
  <PresentationFormat>Presentación en pantalla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Brisa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 abarca 9letras</dc:creator>
  <cp:lastModifiedBy>Mcarmen Perez</cp:lastModifiedBy>
  <cp:revision>316</cp:revision>
  <cp:lastPrinted>2018-02-21T21:16:32Z</cp:lastPrinted>
  <dcterms:created xsi:type="dcterms:W3CDTF">2018-10-09T07:23:26Z</dcterms:created>
  <dcterms:modified xsi:type="dcterms:W3CDTF">2018-10-09T07:26:50Z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