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91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6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52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17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00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03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1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80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67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A6A44-28E9-4134-B14E-C64B0D701B26}" type="datetimeFigureOut">
              <a:rPr lang="es-ES" smtClean="0"/>
              <a:t>13/01/2020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21D1-6241-446D-94B9-F7C4315C5E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7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9" t="1401" r="8092" b="4595"/>
          <a:stretch/>
        </p:blipFill>
        <p:spPr>
          <a:xfrm>
            <a:off x="1638300" y="-16239"/>
            <a:ext cx="9309100" cy="684883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638300" y="152400"/>
            <a:ext cx="9258300" cy="622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Civilizaciones antiguas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43300" y="308610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MAYAS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565400" y="343358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AZTECAS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16300" y="425908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INCA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019675" y="267897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ROMA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937250" y="320675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EGIPTO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267450" y="2346325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GRECIA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991350" y="2678970"/>
            <a:ext cx="1060450" cy="213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MESOPOTAMIA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521575" y="308610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VALLE INDÚ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312150" y="2520220"/>
            <a:ext cx="1238250" cy="248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VALLE HUANG HO</a:t>
            </a:r>
            <a:endParaRPr lang="es-E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9" t="1401" r="8092" b="4595"/>
          <a:stretch/>
        </p:blipFill>
        <p:spPr>
          <a:xfrm>
            <a:off x="1638300" y="-16239"/>
            <a:ext cx="9309100" cy="684883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638300" y="152400"/>
            <a:ext cx="9258300" cy="622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Civilizaciones antiguas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43300" y="308610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09875" y="340818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16300" y="425908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019675" y="267897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937250" y="320675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267450" y="2346325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991350" y="2678970"/>
            <a:ext cx="1060450" cy="213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521575" y="308610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312150" y="2520220"/>
            <a:ext cx="1238250" cy="248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38300" y="152400"/>
            <a:ext cx="9258300" cy="622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Civilizaciones antiguas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43300" y="308610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MAYAS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565400" y="343358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AZTECAS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16300" y="425908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INCA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019675" y="267897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ROMA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937250" y="320675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EGIPTO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267450" y="2346325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GRECIA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991350" y="2678970"/>
            <a:ext cx="1060450" cy="213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MESOPOTAMIA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521575" y="3086100"/>
            <a:ext cx="977900" cy="241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VALLE INDÚ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312150" y="2520220"/>
            <a:ext cx="1238250" cy="248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VALLE HUANG HO</a:t>
            </a:r>
            <a:endParaRPr lang="es-E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</dc:creator>
  <cp:lastModifiedBy>Profesor</cp:lastModifiedBy>
  <cp:revision>1</cp:revision>
  <dcterms:created xsi:type="dcterms:W3CDTF">2020-01-13T13:33:08Z</dcterms:created>
  <dcterms:modified xsi:type="dcterms:W3CDTF">2020-01-13T13:34:00Z</dcterms:modified>
</cp:coreProperties>
</file>