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15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A6A44-28E9-4134-B14E-C64B0D701B26}" type="datetimeFigureOut">
              <a:rPr lang="es-ES" smtClean="0"/>
              <a:t>13/01/2020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021D1-6241-446D-94B9-F7C4315C5E2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41917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A6A44-28E9-4134-B14E-C64B0D701B26}" type="datetimeFigureOut">
              <a:rPr lang="es-ES" smtClean="0"/>
              <a:t>13/01/2020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021D1-6241-446D-94B9-F7C4315C5E2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1563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A6A44-28E9-4134-B14E-C64B0D701B26}" type="datetimeFigureOut">
              <a:rPr lang="es-ES" smtClean="0"/>
              <a:t>13/01/2020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021D1-6241-446D-94B9-F7C4315C5E2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19521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A6A44-28E9-4134-B14E-C64B0D701B26}" type="datetimeFigureOut">
              <a:rPr lang="es-ES" smtClean="0"/>
              <a:t>13/01/2020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021D1-6241-446D-94B9-F7C4315C5E2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2174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A6A44-28E9-4134-B14E-C64B0D701B26}" type="datetimeFigureOut">
              <a:rPr lang="es-ES" smtClean="0"/>
              <a:t>13/01/2020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021D1-6241-446D-94B9-F7C4315C5E2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4003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A6A44-28E9-4134-B14E-C64B0D701B26}" type="datetimeFigureOut">
              <a:rPr lang="es-ES" smtClean="0"/>
              <a:t>13/01/2020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021D1-6241-446D-94B9-F7C4315C5E2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9030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A6A44-28E9-4134-B14E-C64B0D701B26}" type="datetimeFigureOut">
              <a:rPr lang="es-ES" smtClean="0"/>
              <a:t>13/01/2020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021D1-6241-446D-94B9-F7C4315C5E2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20505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A6A44-28E9-4134-B14E-C64B0D701B26}" type="datetimeFigureOut">
              <a:rPr lang="es-ES" smtClean="0"/>
              <a:t>13/01/2020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021D1-6241-446D-94B9-F7C4315C5E2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316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A6A44-28E9-4134-B14E-C64B0D701B26}" type="datetimeFigureOut">
              <a:rPr lang="es-ES" smtClean="0"/>
              <a:t>13/01/2020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021D1-6241-446D-94B9-F7C4315C5E2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6805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A6A44-28E9-4134-B14E-C64B0D701B26}" type="datetimeFigureOut">
              <a:rPr lang="es-ES" smtClean="0"/>
              <a:t>13/01/2020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021D1-6241-446D-94B9-F7C4315C5E2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79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A6A44-28E9-4134-B14E-C64B0D701B26}" type="datetimeFigureOut">
              <a:rPr lang="es-ES" smtClean="0"/>
              <a:t>13/01/2020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021D1-6241-446D-94B9-F7C4315C5E2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5679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5A6A44-28E9-4134-B14E-C64B0D701B26}" type="datetimeFigureOut">
              <a:rPr lang="es-ES" smtClean="0"/>
              <a:t>13/01/2020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3021D1-6241-446D-94B9-F7C4315C5E2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8749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09" t="1401" r="8092" b="4595"/>
          <a:stretch/>
        </p:blipFill>
        <p:spPr>
          <a:xfrm>
            <a:off x="1638300" y="-16239"/>
            <a:ext cx="9309100" cy="6848839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1638300" y="152400"/>
            <a:ext cx="9258300" cy="6223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tx1"/>
                </a:solidFill>
              </a:rPr>
              <a:t>Civilizaciones antiguas</a:t>
            </a:r>
            <a:endParaRPr lang="es-ES" b="1" dirty="0">
              <a:solidFill>
                <a:schemeClr val="tx1"/>
              </a:solidFill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3543300" y="3086100"/>
            <a:ext cx="977900" cy="2413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 b="1" dirty="0" smtClean="0">
                <a:solidFill>
                  <a:schemeClr val="tx1"/>
                </a:solidFill>
              </a:rPr>
              <a:t>MAYAS</a:t>
            </a:r>
            <a:endParaRPr lang="es-ES" sz="1000" b="1" dirty="0">
              <a:solidFill>
                <a:schemeClr val="tx1"/>
              </a:solidFill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2565400" y="3433580"/>
            <a:ext cx="977900" cy="2413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 b="1" dirty="0" smtClean="0">
                <a:solidFill>
                  <a:schemeClr val="tx1"/>
                </a:solidFill>
              </a:rPr>
              <a:t>AZTECAS</a:t>
            </a:r>
            <a:endParaRPr lang="es-ES" sz="1000" b="1" dirty="0">
              <a:solidFill>
                <a:schemeClr val="tx1"/>
              </a:solidFill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3416300" y="4259080"/>
            <a:ext cx="977900" cy="2413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 b="1" dirty="0" smtClean="0">
                <a:solidFill>
                  <a:schemeClr val="tx1"/>
                </a:solidFill>
              </a:rPr>
              <a:t>INCA</a:t>
            </a:r>
            <a:endParaRPr lang="es-ES" sz="1000" b="1" dirty="0">
              <a:solidFill>
                <a:schemeClr val="tx1"/>
              </a:solidFill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5019675" y="2678970"/>
            <a:ext cx="977900" cy="2413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 b="1" dirty="0" smtClean="0">
                <a:solidFill>
                  <a:schemeClr val="tx1"/>
                </a:solidFill>
              </a:rPr>
              <a:t>ROMA</a:t>
            </a:r>
            <a:endParaRPr lang="es-ES" sz="1000" b="1" dirty="0">
              <a:solidFill>
                <a:schemeClr val="tx1"/>
              </a:solidFill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5937250" y="3206750"/>
            <a:ext cx="977900" cy="2413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 b="1" dirty="0" smtClean="0">
                <a:solidFill>
                  <a:schemeClr val="tx1"/>
                </a:solidFill>
              </a:rPr>
              <a:t>EGIPTO</a:t>
            </a:r>
            <a:endParaRPr lang="es-ES" sz="1000" b="1" dirty="0">
              <a:solidFill>
                <a:schemeClr val="tx1"/>
              </a:solidFill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6267450" y="2346325"/>
            <a:ext cx="977900" cy="2413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 b="1" dirty="0" smtClean="0">
                <a:solidFill>
                  <a:schemeClr val="tx1"/>
                </a:solidFill>
              </a:rPr>
              <a:t>GRECIA</a:t>
            </a:r>
            <a:endParaRPr lang="es-ES" sz="1000" b="1" dirty="0">
              <a:solidFill>
                <a:schemeClr val="tx1"/>
              </a:solidFill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6991350" y="2678970"/>
            <a:ext cx="1060450" cy="21309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 b="1" dirty="0" smtClean="0">
                <a:solidFill>
                  <a:schemeClr val="tx1"/>
                </a:solidFill>
              </a:rPr>
              <a:t>MESOPOTAMIA</a:t>
            </a:r>
            <a:endParaRPr lang="es-ES" sz="1000" b="1" dirty="0">
              <a:solidFill>
                <a:schemeClr val="tx1"/>
              </a:solidFill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7521575" y="3086100"/>
            <a:ext cx="977900" cy="2413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 b="1" dirty="0" smtClean="0">
                <a:solidFill>
                  <a:schemeClr val="tx1"/>
                </a:solidFill>
              </a:rPr>
              <a:t>VALLE INDÚ</a:t>
            </a:r>
            <a:endParaRPr lang="es-ES" sz="1000" b="1" dirty="0">
              <a:solidFill>
                <a:schemeClr val="tx1"/>
              </a:solidFill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8312150" y="2520220"/>
            <a:ext cx="1238250" cy="2483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 b="1" dirty="0" smtClean="0">
                <a:solidFill>
                  <a:schemeClr val="tx1"/>
                </a:solidFill>
              </a:rPr>
              <a:t>VALLE HUANG HO</a:t>
            </a:r>
            <a:endParaRPr lang="es-ES" sz="1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528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09" t="1401" r="8092" b="4595"/>
          <a:stretch/>
        </p:blipFill>
        <p:spPr>
          <a:xfrm>
            <a:off x="1638300" y="-16239"/>
            <a:ext cx="9309100" cy="6848839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1638300" y="152400"/>
            <a:ext cx="9258300" cy="6223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tx1"/>
                </a:solidFill>
              </a:rPr>
              <a:t>Civilizaciones antiguas</a:t>
            </a:r>
            <a:endParaRPr lang="es-ES" b="1" dirty="0">
              <a:solidFill>
                <a:schemeClr val="tx1"/>
              </a:solidFill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3543300" y="3086100"/>
            <a:ext cx="977900" cy="2413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000" b="1" dirty="0">
              <a:solidFill>
                <a:schemeClr val="tx1"/>
              </a:solidFill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2809875" y="3408180"/>
            <a:ext cx="977900" cy="2413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000" b="1" dirty="0">
              <a:solidFill>
                <a:schemeClr val="tx1"/>
              </a:solidFill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3416300" y="4259080"/>
            <a:ext cx="977900" cy="2413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000" b="1" dirty="0">
              <a:solidFill>
                <a:schemeClr val="tx1"/>
              </a:solidFill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5019675" y="2678970"/>
            <a:ext cx="977900" cy="2413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000" b="1" dirty="0">
              <a:solidFill>
                <a:schemeClr val="tx1"/>
              </a:solidFill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5937250" y="3206750"/>
            <a:ext cx="977900" cy="2413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000" b="1" dirty="0">
              <a:solidFill>
                <a:schemeClr val="tx1"/>
              </a:solidFill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6267450" y="2346325"/>
            <a:ext cx="977900" cy="2413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000" b="1" dirty="0">
              <a:solidFill>
                <a:schemeClr val="tx1"/>
              </a:solidFill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6991350" y="2678970"/>
            <a:ext cx="1060450" cy="21309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000" b="1" dirty="0">
              <a:solidFill>
                <a:schemeClr val="tx1"/>
              </a:solidFill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7521575" y="3086100"/>
            <a:ext cx="977900" cy="2413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000" b="1" dirty="0">
              <a:solidFill>
                <a:schemeClr val="tx1"/>
              </a:solidFill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8312150" y="2520220"/>
            <a:ext cx="1238250" cy="2483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8055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638300" y="152400"/>
            <a:ext cx="9258300" cy="6223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tx1"/>
                </a:solidFill>
              </a:rPr>
              <a:t>Civilizaciones antiguas</a:t>
            </a:r>
            <a:endParaRPr lang="es-ES" b="1" dirty="0">
              <a:solidFill>
                <a:schemeClr val="tx1"/>
              </a:solidFill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3543300" y="3086100"/>
            <a:ext cx="977900" cy="2413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 b="1" dirty="0" smtClean="0">
                <a:solidFill>
                  <a:schemeClr val="tx1"/>
                </a:solidFill>
              </a:rPr>
              <a:t>MAYAS</a:t>
            </a:r>
            <a:endParaRPr lang="es-ES" sz="1000" b="1" dirty="0">
              <a:solidFill>
                <a:schemeClr val="tx1"/>
              </a:solidFill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2565400" y="3433580"/>
            <a:ext cx="977900" cy="2413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 b="1" dirty="0" smtClean="0">
                <a:solidFill>
                  <a:schemeClr val="tx1"/>
                </a:solidFill>
              </a:rPr>
              <a:t>AZTECAS</a:t>
            </a:r>
            <a:endParaRPr lang="es-ES" sz="1000" b="1" dirty="0">
              <a:solidFill>
                <a:schemeClr val="tx1"/>
              </a:solidFill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3416300" y="4259080"/>
            <a:ext cx="977900" cy="2413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 b="1" dirty="0" smtClean="0">
                <a:solidFill>
                  <a:schemeClr val="tx1"/>
                </a:solidFill>
              </a:rPr>
              <a:t>INCA</a:t>
            </a:r>
            <a:endParaRPr lang="es-ES" sz="1000" b="1" dirty="0">
              <a:solidFill>
                <a:schemeClr val="tx1"/>
              </a:solidFill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5019675" y="2678970"/>
            <a:ext cx="977900" cy="2413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 b="1" dirty="0" smtClean="0">
                <a:solidFill>
                  <a:schemeClr val="tx1"/>
                </a:solidFill>
              </a:rPr>
              <a:t>ROMA</a:t>
            </a:r>
            <a:endParaRPr lang="es-ES" sz="1000" b="1" dirty="0">
              <a:solidFill>
                <a:schemeClr val="tx1"/>
              </a:solidFill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5937250" y="3206750"/>
            <a:ext cx="977900" cy="2413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 b="1" dirty="0" smtClean="0">
                <a:solidFill>
                  <a:schemeClr val="tx1"/>
                </a:solidFill>
              </a:rPr>
              <a:t>EGIPTO</a:t>
            </a:r>
            <a:endParaRPr lang="es-ES" sz="1000" b="1" dirty="0">
              <a:solidFill>
                <a:schemeClr val="tx1"/>
              </a:solidFill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6267450" y="2346325"/>
            <a:ext cx="977900" cy="2413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 b="1" dirty="0" smtClean="0">
                <a:solidFill>
                  <a:schemeClr val="tx1"/>
                </a:solidFill>
              </a:rPr>
              <a:t>GRECIA</a:t>
            </a:r>
            <a:endParaRPr lang="es-ES" sz="1000" b="1" dirty="0">
              <a:solidFill>
                <a:schemeClr val="tx1"/>
              </a:solidFill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6991350" y="2678970"/>
            <a:ext cx="1060450" cy="21309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 b="1" dirty="0" smtClean="0">
                <a:solidFill>
                  <a:schemeClr val="tx1"/>
                </a:solidFill>
              </a:rPr>
              <a:t>MESOPOTAMIA</a:t>
            </a:r>
            <a:endParaRPr lang="es-ES" sz="1000" b="1" dirty="0">
              <a:solidFill>
                <a:schemeClr val="tx1"/>
              </a:solidFill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7521575" y="3086100"/>
            <a:ext cx="977900" cy="2413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 b="1" dirty="0" smtClean="0">
                <a:solidFill>
                  <a:schemeClr val="tx1"/>
                </a:solidFill>
              </a:rPr>
              <a:t>VALLE INDÚ</a:t>
            </a:r>
            <a:endParaRPr lang="es-ES" sz="1000" b="1" dirty="0">
              <a:solidFill>
                <a:schemeClr val="tx1"/>
              </a:solidFill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8312150" y="2520220"/>
            <a:ext cx="1238250" cy="2483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 b="1" dirty="0" smtClean="0">
                <a:solidFill>
                  <a:schemeClr val="tx1"/>
                </a:solidFill>
              </a:rPr>
              <a:t>VALLE HUANG HO</a:t>
            </a:r>
            <a:endParaRPr lang="es-ES" sz="1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0707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</Words>
  <Application>Microsoft Office PowerPoint</Application>
  <PresentationFormat>Panorámica</PresentationFormat>
  <Paragraphs>21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Profesor</dc:creator>
  <cp:lastModifiedBy>Profesor</cp:lastModifiedBy>
  <cp:revision>1</cp:revision>
  <dcterms:created xsi:type="dcterms:W3CDTF">2020-01-13T13:33:08Z</dcterms:created>
  <dcterms:modified xsi:type="dcterms:W3CDTF">2020-01-13T13:34:00Z</dcterms:modified>
</cp:coreProperties>
</file>