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64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2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51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8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6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2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91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29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34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33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20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B123-12AA-4E82-904D-7A542FC2E9CF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10831-CB7A-4082-9C01-EC4845C7B6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6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740" t="17687" r="23412" b="9251"/>
          <a:stretch/>
        </p:blipFill>
        <p:spPr>
          <a:xfrm>
            <a:off x="24881" y="1045029"/>
            <a:ext cx="6018245" cy="50105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890" t="21088" r="23072" b="21088"/>
          <a:stretch/>
        </p:blipFill>
        <p:spPr>
          <a:xfrm>
            <a:off x="5961140" y="1567543"/>
            <a:ext cx="6230860" cy="401838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5861" y="5057192"/>
            <a:ext cx="3284376" cy="59715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El niño es la vía de comercio más utilizada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1331" y="2049625"/>
            <a:ext cx="1698172" cy="7713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Los egipcios enterraban a sus faraones en pirámides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861" y="4130350"/>
            <a:ext cx="2855168" cy="7713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Cada año el niño crecía y hacía las tierras más fértiles. Además, se construyeron canales.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25551" y="1816360"/>
            <a:ext cx="1772816" cy="79465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Los egipcios eran politeístas (adoraban muchos dioses)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030824" y="4441372"/>
            <a:ext cx="793104" cy="12129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Los egipcios escribían jeroglíficos.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36871" y="2732315"/>
            <a:ext cx="2186473" cy="79310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Era una sociedad muy desigual. El faraón y los nobles vivían con lujos y el resto eran muy pobres.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997751" y="1620417"/>
            <a:ext cx="1660849" cy="85841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El faraón gobernaba sobre todo Egipto.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496938" y="4711959"/>
            <a:ext cx="1161662" cy="87396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Los escribas son muy importantes (apuntan y escriben)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1237" y="1045029"/>
            <a:ext cx="3429000" cy="77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36871" y="1539553"/>
            <a:ext cx="3429000" cy="77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69363" y="284784"/>
            <a:ext cx="11055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EGIPTO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199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740" t="17687" r="23412" b="9251"/>
          <a:stretch/>
        </p:blipFill>
        <p:spPr>
          <a:xfrm>
            <a:off x="24881" y="1045029"/>
            <a:ext cx="6018245" cy="50105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890" t="21088" r="23072" b="21088"/>
          <a:stretch/>
        </p:blipFill>
        <p:spPr>
          <a:xfrm>
            <a:off x="6043126" y="1567543"/>
            <a:ext cx="6148874" cy="396551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75861" y="4991878"/>
            <a:ext cx="3359021" cy="86774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9755" y="2055845"/>
            <a:ext cx="1698172" cy="7713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199" y="4149012"/>
            <a:ext cx="2855168" cy="7713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34882" y="1789922"/>
            <a:ext cx="1772816" cy="79465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002833" y="4385388"/>
            <a:ext cx="849086" cy="13716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7411" y="2668555"/>
            <a:ext cx="2186473" cy="79310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86392" y="1576875"/>
            <a:ext cx="1660849" cy="85841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459616" y="4805265"/>
            <a:ext cx="1184988" cy="72778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1237" y="1045029"/>
            <a:ext cx="3429000" cy="77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36871" y="1539553"/>
            <a:ext cx="3429000" cy="77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69363" y="284784"/>
            <a:ext cx="11055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EGIPTO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072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861" y="5057192"/>
            <a:ext cx="3284376" cy="59715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El niño es la vía de comercio más utilizada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1331" y="2049625"/>
            <a:ext cx="1698172" cy="7713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Los egipcios enterraban a sus faraones en pirámides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861" y="4130350"/>
            <a:ext cx="2855168" cy="77133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Cada año el niño crecía y hacía las tierras más fértiles. Además, se construyeron canales.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25551" y="1816360"/>
            <a:ext cx="1772816" cy="79465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Los egipcios eran politeístas (adoraban muchos dioses)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030824" y="4441372"/>
            <a:ext cx="793104" cy="121298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Los egipcios escribían jeroglíficos.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23928" y="3129644"/>
            <a:ext cx="2186473" cy="79310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Era una sociedad muy desigual. El faraón y los nobles vivían con lujos y el resto eran muy pobres.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98363" y="2658449"/>
            <a:ext cx="1660849" cy="85841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El faraón gobernaba sobre todo Egipto.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251371" y="4310743"/>
            <a:ext cx="1161662" cy="873968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Los escribas son muy importantes (apuntan y escriben)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1237" y="1045029"/>
            <a:ext cx="3429000" cy="77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36871" y="1539553"/>
            <a:ext cx="3429000" cy="77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69363" y="284784"/>
            <a:ext cx="11055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EGIPTO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930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Panorámica</PresentationFormat>
  <Paragraphs>19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Profesor</cp:lastModifiedBy>
  <cp:revision>1</cp:revision>
  <dcterms:created xsi:type="dcterms:W3CDTF">2020-01-13T13:33:09Z</dcterms:created>
  <dcterms:modified xsi:type="dcterms:W3CDTF">2020-01-13T13:33:56Z</dcterms:modified>
</cp:coreProperties>
</file>