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</p:sldIdLst>
  <p:sldSz cx="12192000" cy="685800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70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12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08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36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18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01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86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31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07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15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88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DE06-79E3-468D-AA80-FE3B4D011A49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5AC2-D079-4614-858B-8267F9BD9B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68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379" t="20000" r="25029" b="5577"/>
          <a:stretch/>
        </p:blipFill>
        <p:spPr>
          <a:xfrm>
            <a:off x="0" y="1082353"/>
            <a:ext cx="5990253" cy="51038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080" t="19456" r="23583" b="5850"/>
          <a:stretch/>
        </p:blipFill>
        <p:spPr>
          <a:xfrm>
            <a:off x="5990253" y="1063691"/>
            <a:ext cx="5962261" cy="512250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22517" y="961054"/>
            <a:ext cx="900402" cy="83042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Tienen soldados y construyen murallas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12776" y="811763"/>
            <a:ext cx="961052" cy="10543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Observan las estrellas desde los ZIGURATS</a:t>
            </a:r>
            <a:endParaRPr lang="es-E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27784" y="1063691"/>
            <a:ext cx="956385" cy="8024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Adoran a varios dioses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38125" y="1082353"/>
            <a:ext cx="1282961" cy="783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Los ricos viven en casas de 2 pisos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10131" y="1063691"/>
            <a:ext cx="2127380" cy="8024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Se compran productos en el mercado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366311" y="961054"/>
            <a:ext cx="1474236" cy="90506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Las escuelas eran para hombres y ricos. Prohibido mujeres y pobres.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281835" y="517847"/>
            <a:ext cx="1191986" cy="433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2948473" y="3788228"/>
            <a:ext cx="1520890" cy="7277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Los campesinos viven en casas de barro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058817" y="4945224"/>
            <a:ext cx="1586204" cy="9237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Los granjeros construyen canales para regar los campos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003971" y="4357396"/>
            <a:ext cx="1433805" cy="7837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Los encargados de apuntar cosas eran los “ESCRIBAS”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904723" y="4432041"/>
            <a:ext cx="4013718" cy="1688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522517" y="5141167"/>
            <a:ext cx="3461652" cy="727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de flecha 16"/>
          <p:cNvCxnSpPr>
            <a:stCxn id="9" idx="2"/>
          </p:cNvCxnSpPr>
          <p:nvPr/>
        </p:nvCxnSpPr>
        <p:spPr>
          <a:xfrm>
            <a:off x="7473821" y="1866122"/>
            <a:ext cx="886406" cy="19874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7473820" y="1866122"/>
            <a:ext cx="2892491" cy="438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5682343" y="1866122"/>
            <a:ext cx="1791479" cy="26242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10366311" y="2099388"/>
            <a:ext cx="1226198" cy="345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Cerámica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835770" y="3853543"/>
            <a:ext cx="1196263" cy="307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Comida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554893" y="4490357"/>
            <a:ext cx="1264300" cy="323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Herramientas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469363" y="284784"/>
            <a:ext cx="21162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MESOPOTAMIA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777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379" t="20000" r="25029" b="5577"/>
          <a:stretch/>
        </p:blipFill>
        <p:spPr>
          <a:xfrm>
            <a:off x="0" y="1082353"/>
            <a:ext cx="5990253" cy="51038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080" t="19456" r="23583" b="5850"/>
          <a:stretch/>
        </p:blipFill>
        <p:spPr>
          <a:xfrm>
            <a:off x="5990253" y="1063691"/>
            <a:ext cx="5962261" cy="512250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22517" y="961054"/>
            <a:ext cx="900402" cy="83042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12776" y="811763"/>
            <a:ext cx="961052" cy="10543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27784" y="1063691"/>
            <a:ext cx="956385" cy="8024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38125" y="1082353"/>
            <a:ext cx="1282961" cy="783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10131" y="1063691"/>
            <a:ext cx="2127380" cy="8024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366311" y="961054"/>
            <a:ext cx="1474236" cy="90506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281835" y="517847"/>
            <a:ext cx="1191986" cy="433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2948473" y="3788228"/>
            <a:ext cx="1520890" cy="7277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058817" y="4945224"/>
            <a:ext cx="1586204" cy="9237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003971" y="4357396"/>
            <a:ext cx="1433805" cy="7837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904723" y="4432041"/>
            <a:ext cx="4013718" cy="1688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522517" y="5141167"/>
            <a:ext cx="3461652" cy="727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de flecha 16"/>
          <p:cNvCxnSpPr>
            <a:stCxn id="9" idx="2"/>
          </p:cNvCxnSpPr>
          <p:nvPr/>
        </p:nvCxnSpPr>
        <p:spPr>
          <a:xfrm>
            <a:off x="7473821" y="1866122"/>
            <a:ext cx="886406" cy="19874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7473820" y="1866122"/>
            <a:ext cx="2892491" cy="438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5682343" y="1866122"/>
            <a:ext cx="1791479" cy="26242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10350372" y="2122715"/>
            <a:ext cx="1226198" cy="345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835770" y="3853543"/>
            <a:ext cx="1196263" cy="307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554893" y="4490357"/>
            <a:ext cx="1264300" cy="323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469363" y="284784"/>
            <a:ext cx="21162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MESOPOTAMIA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072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2517" y="961054"/>
            <a:ext cx="900402" cy="83042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Tienen soldados y construyen murallas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2517" y="2099388"/>
            <a:ext cx="961052" cy="10543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Observan las estrellas desde los ZIGURATS</a:t>
            </a:r>
            <a:endParaRPr lang="es-ES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2517" y="3489648"/>
            <a:ext cx="956385" cy="8024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Adoran a varios dioses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30623" y="1063691"/>
            <a:ext cx="1282961" cy="783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Los ricos viven en casas de 2 pisos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366727" y="1073020"/>
            <a:ext cx="2127380" cy="8024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Se compran productos en el mercado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91558" y="4749281"/>
            <a:ext cx="1474236" cy="90506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Las escuelas eran para hombres y ricos. Prohibido mujeres y pobres.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281835" y="517847"/>
            <a:ext cx="1191986" cy="433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22517" y="4749281"/>
            <a:ext cx="1520890" cy="7277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Los campesinos viven en casas de barro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78030" y="3272039"/>
            <a:ext cx="1586204" cy="9237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Los granjeros construyen canales para regar los campos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918787" y="3244047"/>
            <a:ext cx="1433805" cy="7837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Los encargados de apuntar cosas eran los “ESCRIBAS”</a:t>
            </a:r>
            <a:endParaRPr lang="es-E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064438" y="2377801"/>
            <a:ext cx="1226198" cy="345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Cerámica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728676" y="2405794"/>
            <a:ext cx="1196263" cy="307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Comida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324877" y="2397966"/>
            <a:ext cx="1264300" cy="323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Herramientas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469363" y="284784"/>
            <a:ext cx="21162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MESOPOTAMIA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471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143</Words>
  <Application>Microsoft Office PowerPoint</Application>
  <PresentationFormat>Panorámica</PresentationFormat>
  <Paragraphs>27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</dc:creator>
  <cp:lastModifiedBy>Profesor</cp:lastModifiedBy>
  <cp:revision>8</cp:revision>
  <cp:lastPrinted>2020-01-10T13:11:08Z</cp:lastPrinted>
  <dcterms:created xsi:type="dcterms:W3CDTF">2020-01-09T16:04:02Z</dcterms:created>
  <dcterms:modified xsi:type="dcterms:W3CDTF">2020-01-13T13:33:54Z</dcterms:modified>
</cp:coreProperties>
</file>