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tadio Now Novarese" charset="1" panose="00000000000000000000"/>
      <p:regular r:id="rId10"/>
    </p:embeddedFont>
    <p:embeddedFont>
      <p:font typeface="Stadio Now Novarese Italics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22" Target="slides/slide11.xml" Type="http://schemas.openxmlformats.org/officeDocument/2006/relationships/slide"/><Relationship Id="rId23" Target="slides/slide12.xml" Type="http://schemas.openxmlformats.org/officeDocument/2006/relationships/slide"/><Relationship Id="rId24" Target="slides/slide13.xml" Type="http://schemas.openxmlformats.org/officeDocument/2006/relationships/slide"/><Relationship Id="rId25" Target="slides/slide14.xml" Type="http://schemas.openxmlformats.org/officeDocument/2006/relationships/slide"/><Relationship Id="rId26" Target="slides/slide15.xml" Type="http://schemas.openxmlformats.org/officeDocument/2006/relationships/slide"/><Relationship Id="rId27" Target="slides/slide16.xml" Type="http://schemas.openxmlformats.org/officeDocument/2006/relationships/slide"/><Relationship Id="rId28" Target="slides/slide17.xml" Type="http://schemas.openxmlformats.org/officeDocument/2006/relationships/slide"/><Relationship Id="rId29" Target="slides/slide18.xml" Type="http://schemas.openxmlformats.org/officeDocument/2006/relationships/slide"/><Relationship Id="rId3" Target="viewProps.xml" Type="http://schemas.openxmlformats.org/officeDocument/2006/relationships/viewProps"/><Relationship Id="rId30" Target="slides/slide19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006946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25677" y="7632623"/>
            <a:ext cx="6468518" cy="2166953"/>
          </a:xfrm>
          <a:custGeom>
            <a:avLst/>
            <a:gdLst/>
            <a:ahLst/>
            <a:cxnLst/>
            <a:rect r="r" b="b" t="t" l="l"/>
            <a:pathLst>
              <a:path h="2166953" w="6468518">
                <a:moveTo>
                  <a:pt x="0" y="0"/>
                </a:moveTo>
                <a:lnTo>
                  <a:pt x="6468518" y="0"/>
                </a:lnTo>
                <a:lnTo>
                  <a:pt x="6468518" y="2166953"/>
                </a:lnTo>
                <a:lnTo>
                  <a:pt x="0" y="216695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39208" y="3977695"/>
            <a:ext cx="7513858" cy="6161363"/>
          </a:xfrm>
          <a:custGeom>
            <a:avLst/>
            <a:gdLst/>
            <a:ahLst/>
            <a:cxnLst/>
            <a:rect r="r" b="b" t="t" l="l"/>
            <a:pathLst>
              <a:path h="6161363" w="7513858">
                <a:moveTo>
                  <a:pt x="0" y="0"/>
                </a:moveTo>
                <a:lnTo>
                  <a:pt x="7513858" y="0"/>
                </a:lnTo>
                <a:lnTo>
                  <a:pt x="7513858" y="6161364"/>
                </a:lnTo>
                <a:lnTo>
                  <a:pt x="0" y="61613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956180" y="433131"/>
            <a:ext cx="13763318" cy="2632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99"/>
              </a:lnSpc>
            </a:pPr>
            <a:r>
              <a:rPr lang="en-US" sz="6999">
                <a:solidFill>
                  <a:srgbClr val="725C52"/>
                </a:solidFill>
                <a:latin typeface="Stadio Now Novarese"/>
              </a:rPr>
              <a:t>¡A Completar Frases! </a:t>
            </a:r>
          </a:p>
          <a:p>
            <a:pPr algn="ctr" marL="0" indent="0" lvl="0">
              <a:lnSpc>
                <a:spcPts val="9799"/>
              </a:lnSpc>
            </a:pPr>
            <a:r>
              <a:rPr lang="en-US" sz="6999">
                <a:solidFill>
                  <a:srgbClr val="725C52"/>
                </a:solidFill>
                <a:latin typeface="Stadio Now Novarese"/>
              </a:rPr>
              <a:t>Vuelta al Cole Edition.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97160"/>
            <a:ext cx="13763318" cy="2917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</a:pPr>
            <a:r>
              <a:rPr lang="en-US" sz="3999">
                <a:solidFill>
                  <a:srgbClr val="725C52"/>
                </a:solidFill>
                <a:latin typeface="Stadio Now Novarese"/>
              </a:rPr>
              <a:t>La materia que más me mola es plástica, porque puedo soltarme la melena dibujando __________________________________________________________________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97160"/>
            <a:ext cx="13763318" cy="3064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914"/>
              </a:lnSpc>
            </a:pPr>
            <a:r>
              <a:rPr lang="en-US" sz="4224">
                <a:solidFill>
                  <a:srgbClr val="725C52"/>
                </a:solidFill>
                <a:latin typeface="Stadio Now Novarese"/>
              </a:rPr>
              <a:t>En el comedor, me mola sentarme en la mesa donde siempre charlo con mis amigos/amigas sobre _____________________________________________________________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106685"/>
            <a:ext cx="13763318" cy="294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85"/>
              </a:lnSpc>
            </a:pPr>
            <a:r>
              <a:rPr lang="en-US" sz="4061">
                <a:solidFill>
                  <a:srgbClr val="725C52"/>
                </a:solidFill>
                <a:latin typeface="Stadio Now Novarese"/>
              </a:rPr>
              <a:t>Este curso, tengo pensado apuntarme al club de ______________________________ para aprender más y hacer migas con otros niños/as interesados/as.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8C756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106685"/>
            <a:ext cx="13763318" cy="2945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34"/>
              </a:lnSpc>
            </a:pPr>
            <a:r>
              <a:rPr lang="en-US" sz="4024">
                <a:solidFill>
                  <a:srgbClr val="725C52"/>
                </a:solidFill>
                <a:latin typeface="Stadio Now Novarese"/>
              </a:rPr>
              <a:t>En el primer día de cole, a veces hacemos una apuesta  sobre quién va a ser el primero/ la primera en ________________________________________________________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97160"/>
            <a:ext cx="13763318" cy="2917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99"/>
              </a:lnSpc>
            </a:pPr>
            <a:r>
              <a:rPr lang="en-US" sz="3999">
                <a:solidFill>
                  <a:srgbClr val="725C52"/>
                </a:solidFill>
                <a:latin typeface="Stadio Now Novarese"/>
              </a:rPr>
              <a:t>Lo que más me flipa de la vuelta al cole es escoger un tupper nuevo con un diseño de __________________________________________________________________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97160"/>
            <a:ext cx="13763318" cy="2294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21"/>
              </a:lnSpc>
            </a:pPr>
            <a:r>
              <a:rPr lang="en-US" sz="4158">
                <a:solidFill>
                  <a:srgbClr val="725C52"/>
                </a:solidFill>
                <a:latin typeface="Stadio Now Novarese"/>
              </a:rPr>
              <a:t>En el recreo, solemos echar unas partidas de __________________________________ en el patio y nos reímos a tope compitiendo.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8C756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106685"/>
            <a:ext cx="13763318" cy="294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85"/>
              </a:lnSpc>
            </a:pPr>
            <a:r>
              <a:rPr lang="en-US" sz="4061">
                <a:solidFill>
                  <a:srgbClr val="725C52"/>
                </a:solidFill>
                <a:latin typeface="Stadio Now Novarese"/>
              </a:rPr>
              <a:t>Cuando el profe/ la profe nos pide un trabajo de ciencias, sé que va a ser guay porque vamos a investigar sobre ________________________________________________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106685"/>
            <a:ext cx="13763318" cy="2230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85"/>
              </a:lnSpc>
            </a:pPr>
            <a:r>
              <a:rPr lang="en-US" sz="4061">
                <a:solidFill>
                  <a:srgbClr val="725C52"/>
                </a:solidFill>
                <a:latin typeface="Stadio Now Novarese"/>
              </a:rPr>
              <a:t>En la clase de Educación Física, me encanta jugar al ____________________ porque me da una marcha increíble y nos lo pasamos genial.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8C756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97160"/>
            <a:ext cx="13763318" cy="2322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889"/>
              </a:lnSpc>
            </a:pPr>
            <a:r>
              <a:rPr lang="en-US" sz="4207">
                <a:solidFill>
                  <a:srgbClr val="725C52"/>
                </a:solidFill>
                <a:latin typeface="Stadio Now Novarese"/>
              </a:rPr>
              <a:t>Si pudiera elegir una excursión, molaría que fuese sobre ____________________ para empaparme visitando sitios relacionados.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106685"/>
            <a:ext cx="13763318" cy="2945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69"/>
              </a:lnSpc>
            </a:pPr>
            <a:r>
              <a:rPr lang="en-US" sz="4049">
                <a:solidFill>
                  <a:srgbClr val="725C52"/>
                </a:solidFill>
                <a:latin typeface="Stadio Now Novarese"/>
              </a:rPr>
              <a:t>Los proyectos en equipo me flipan, porque en el último hicimos una presentación súper chula sobre ______________________________________________________________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30485"/>
            <a:ext cx="13763318" cy="40495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97"/>
              </a:lnSpc>
            </a:pPr>
            <a:r>
              <a:rPr lang="en-US" sz="5569">
                <a:solidFill>
                  <a:srgbClr val="725C52"/>
                </a:solidFill>
                <a:latin typeface="Stadio Now Novarese"/>
              </a:rPr>
              <a:t>El primer día de cole, mi mochila estaba a rebosar de ___________________________.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49535"/>
            <a:ext cx="13763318" cy="2777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48"/>
              </a:lnSpc>
            </a:pPr>
            <a:r>
              <a:rPr lang="en-US" sz="5034">
                <a:solidFill>
                  <a:srgbClr val="725C52"/>
                </a:solidFill>
                <a:latin typeface="Stadio Now Novarese"/>
              </a:rPr>
              <a:t>Durante el verano, mis colegas y yo planeamos montar en el recreo una partida de __________________.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8C756A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106685"/>
            <a:ext cx="13763318" cy="29448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85"/>
              </a:lnSpc>
            </a:pPr>
            <a:r>
              <a:rPr lang="en-US" sz="4061">
                <a:solidFill>
                  <a:srgbClr val="725C52"/>
                </a:solidFill>
                <a:latin typeface="Stadio Now Novarese"/>
              </a:rPr>
              <a:t>Cuando entré en mi nueva clase, me quedé flipando al ver que el profe/ la profe había decorado las paredes con ______________________________________________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30485"/>
            <a:ext cx="13763318" cy="3068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97"/>
              </a:lnSpc>
            </a:pPr>
            <a:r>
              <a:rPr lang="en-US" sz="5569">
                <a:solidFill>
                  <a:srgbClr val="725C52"/>
                </a:solidFill>
                <a:latin typeface="Stadio Now Novarese"/>
              </a:rPr>
              <a:t>Mi objetivo para este curso es enterarme bien de cómo va eso de __________________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30485"/>
            <a:ext cx="13763318" cy="30684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797"/>
              </a:lnSpc>
            </a:pPr>
            <a:r>
              <a:rPr lang="en-US" sz="5569">
                <a:solidFill>
                  <a:srgbClr val="725C52"/>
                </a:solidFill>
                <a:latin typeface="Stadio Now Novarese"/>
              </a:rPr>
              <a:t>En mi estuche de lápices, guardé en secreto un dibujo de ________________________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49535"/>
            <a:ext cx="13763318" cy="27772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048"/>
              </a:lnSpc>
            </a:pPr>
            <a:r>
              <a:rPr lang="en-US" sz="5034">
                <a:solidFill>
                  <a:srgbClr val="725C52"/>
                </a:solidFill>
                <a:latin typeface="Stadio Now Novarese"/>
              </a:rPr>
              <a:t>Nada más entrar al aula, me di cuenta de que había un niño nuevo en clase llamado _______________.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78110"/>
            <a:ext cx="13763318" cy="3157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19"/>
              </a:lnSpc>
            </a:pPr>
            <a:r>
              <a:rPr lang="en-US" sz="4299">
                <a:solidFill>
                  <a:srgbClr val="725C52"/>
                </a:solidFill>
                <a:latin typeface="Stadio Now Novarese"/>
              </a:rPr>
              <a:t>En las vacaciones, descubrí un libro alucinante que quiero recomendar a mis colegas. Va de __________________________________________________________________.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A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416348" y="3029979"/>
            <a:ext cx="3251354" cy="3251354"/>
          </a:xfrm>
          <a:custGeom>
            <a:avLst/>
            <a:gdLst/>
            <a:ahLst/>
            <a:cxnLst/>
            <a:rect r="r" b="b" t="t" l="l"/>
            <a:pathLst>
              <a:path h="3251354" w="3251354">
                <a:moveTo>
                  <a:pt x="0" y="0"/>
                </a:moveTo>
                <a:lnTo>
                  <a:pt x="3251354" y="0"/>
                </a:lnTo>
                <a:lnTo>
                  <a:pt x="3251354" y="3251354"/>
                </a:lnTo>
                <a:lnTo>
                  <a:pt x="0" y="325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4627081"/>
            <a:ext cx="16230600" cy="4631219"/>
            <a:chOff x="0" y="0"/>
            <a:chExt cx="3701826" cy="106052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01826" cy="1060521"/>
            </a:xfrm>
            <a:custGeom>
              <a:avLst/>
              <a:gdLst/>
              <a:ahLst/>
              <a:cxnLst/>
              <a:rect r="r" b="b" t="t" l="l"/>
              <a:pathLst>
                <a:path h="1060521" w="3701826">
                  <a:moveTo>
                    <a:pt x="3577366" y="1060521"/>
                  </a:moveTo>
                  <a:lnTo>
                    <a:pt x="124460" y="1060521"/>
                  </a:lnTo>
                  <a:cubicBezTo>
                    <a:pt x="55880" y="1060521"/>
                    <a:pt x="0" y="1004641"/>
                    <a:pt x="0" y="93606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77366" y="0"/>
                  </a:lnTo>
                  <a:cubicBezTo>
                    <a:pt x="3645946" y="0"/>
                    <a:pt x="3701826" y="55880"/>
                    <a:pt x="3701826" y="124460"/>
                  </a:cubicBezTo>
                  <a:lnTo>
                    <a:pt x="3701826" y="936061"/>
                  </a:lnTo>
                  <a:cubicBezTo>
                    <a:pt x="3701826" y="1004641"/>
                    <a:pt x="3645946" y="1060521"/>
                    <a:pt x="3577366" y="1060521"/>
                  </a:cubicBezTo>
                </a:path>
              </a:pathLst>
            </a:custGeom>
            <a:solidFill>
              <a:srgbClr val="1AC8DB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15039448" y="7200900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262341" y="1078110"/>
            <a:ext cx="13763318" cy="3157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019"/>
              </a:lnSpc>
            </a:pPr>
            <a:r>
              <a:rPr lang="en-US" sz="4299">
                <a:solidFill>
                  <a:srgbClr val="725C52"/>
                </a:solidFill>
                <a:latin typeface="Stadio Now Novarese"/>
              </a:rPr>
              <a:t>La noche antes del primer día de cole, siempre me pongo nervioso/a y emocionado/a porque ____________________________________________________________.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17338" y="9390034"/>
            <a:ext cx="2258283" cy="756525"/>
          </a:xfrm>
          <a:custGeom>
            <a:avLst/>
            <a:gdLst/>
            <a:ahLst/>
            <a:cxnLst/>
            <a:rect r="r" b="b" t="t" l="l"/>
            <a:pathLst>
              <a:path h="756525" w="2258283">
                <a:moveTo>
                  <a:pt x="0" y="0"/>
                </a:moveTo>
                <a:lnTo>
                  <a:pt x="2258283" y="0"/>
                </a:lnTo>
                <a:lnTo>
                  <a:pt x="2258283" y="756525"/>
                </a:lnTo>
                <a:lnTo>
                  <a:pt x="0" y="756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136740" y="160892"/>
            <a:ext cx="1892002" cy="1551442"/>
          </a:xfrm>
          <a:custGeom>
            <a:avLst/>
            <a:gdLst/>
            <a:ahLst/>
            <a:cxnLst/>
            <a:rect r="r" b="b" t="t" l="l"/>
            <a:pathLst>
              <a:path h="1551442" w="1892002">
                <a:moveTo>
                  <a:pt x="1892002" y="0"/>
                </a:moveTo>
                <a:lnTo>
                  <a:pt x="0" y="0"/>
                </a:lnTo>
                <a:lnTo>
                  <a:pt x="0" y="1551441"/>
                </a:lnTo>
                <a:lnTo>
                  <a:pt x="1892002" y="1551441"/>
                </a:lnTo>
                <a:lnTo>
                  <a:pt x="189200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DAFthEXveDU</dc:identifier>
  <dcterms:modified xsi:type="dcterms:W3CDTF">2011-08-01T06:04:30Z</dcterms:modified>
  <cp:revision>1</cp:revision>
  <dc:title>¡A Completar Frases! Vuelta al Cole Edition - Presentación</dc:title>
</cp:coreProperties>
</file>